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2"/>
  </p:notesMasterIdLst>
  <p:sldIdLst>
    <p:sldId id="2147471524" r:id="rId5"/>
    <p:sldId id="2147471601" r:id="rId6"/>
    <p:sldId id="2147471541" r:id="rId7"/>
    <p:sldId id="2147471552" r:id="rId8"/>
    <p:sldId id="2147471574" r:id="rId9"/>
    <p:sldId id="2147471596" r:id="rId10"/>
    <p:sldId id="21474715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A7AE8-CFA1-489B-98C0-72474473F6F2}" v="5" dt="2025-07-23T23:39:59.513"/>
    <p1510:client id="{8334EB51-34D6-47AD-9AD7-5854D587E3B2}" v="12800" dt="2025-07-23T03:59:06.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6" autoAdjust="0"/>
    <p:restoredTop sz="95717" autoAdjust="0"/>
  </p:normalViewPr>
  <p:slideViewPr>
    <p:cSldViewPr snapToGrid="0">
      <p:cViewPr varScale="1">
        <p:scale>
          <a:sx n="82" d="100"/>
          <a:sy n="82" d="100"/>
        </p:scale>
        <p:origin x="420" y="120"/>
      </p:cViewPr>
      <p:guideLst/>
    </p:cSldViewPr>
  </p:slideViewPr>
  <p:notesTextViewPr>
    <p:cViewPr>
      <p:scale>
        <a:sx n="1" d="1"/>
        <a:sy n="1" d="1"/>
      </p:scale>
      <p:origin x="0" y="0"/>
    </p:cViewPr>
  </p:notesTextViewPr>
  <p:sorterViewPr>
    <p:cViewPr>
      <p:scale>
        <a:sx n="100" d="100"/>
        <a:sy n="100" d="100"/>
      </p:scale>
      <p:origin x="0" y="-2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6210F-BB26-4005-98E8-5BC971958858}" type="datetimeFigureOut">
              <a:rPr lang="en-CA" smtClean="0"/>
              <a:t>2025-07-23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15CB9-F1FB-400C-9E37-29B86EEBA210}" type="slidenum">
              <a:rPr lang="en-CA" smtClean="0"/>
              <a:t>‹#›</a:t>
            </a:fld>
            <a:endParaRPr lang="en-CA" dirty="0"/>
          </a:p>
        </p:txBody>
      </p:sp>
    </p:spTree>
    <p:extLst>
      <p:ext uri="{BB962C8B-B14F-4D97-AF65-F5344CB8AC3E}">
        <p14:creationId xmlns:p14="http://schemas.microsoft.com/office/powerpoint/2010/main" val="114787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DFDDC-CBB8-4DE8-8F86-234398DB0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55719-8E2E-2DB9-8C2A-7B5F3836F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AEBAF-7E37-3D03-9D48-D62E9EB11A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77F451-C8C6-7AE3-9CFC-4EB40B661756}"/>
              </a:ext>
            </a:extLst>
          </p:cNvPr>
          <p:cNvSpPr>
            <a:spLocks noGrp="1"/>
          </p:cNvSpPr>
          <p:nvPr>
            <p:ph type="sldNum" sz="quarter" idx="5"/>
          </p:nvPr>
        </p:nvSpPr>
        <p:spPr/>
        <p:txBody>
          <a:bodyPr/>
          <a:lstStyle/>
          <a:p>
            <a:fld id="{9FE15CB9-F1FB-400C-9E37-29B86EEBA210}" type="slidenum">
              <a:rPr lang="en-CA" smtClean="0"/>
              <a:t>1</a:t>
            </a:fld>
            <a:endParaRPr lang="en-CA" dirty="0"/>
          </a:p>
        </p:txBody>
      </p:sp>
    </p:spTree>
    <p:extLst>
      <p:ext uri="{BB962C8B-B14F-4D97-AF65-F5344CB8AC3E}">
        <p14:creationId xmlns:p14="http://schemas.microsoft.com/office/powerpoint/2010/main" val="248022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D4FC-99FF-520C-C3A5-61A202036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D0BC6-D3B3-C2D0-4B1C-50F730756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A2EEB-2896-CBA8-EDE6-6CB5C0325D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DBE8BF-8C7B-5556-892A-D179501BCF81}"/>
              </a:ext>
            </a:extLst>
          </p:cNvPr>
          <p:cNvSpPr>
            <a:spLocks noGrp="1"/>
          </p:cNvSpPr>
          <p:nvPr>
            <p:ph type="sldNum" sz="quarter" idx="5"/>
          </p:nvPr>
        </p:nvSpPr>
        <p:spPr/>
        <p:txBody>
          <a:bodyPr/>
          <a:lstStyle/>
          <a:p>
            <a:fld id="{9FE15CB9-F1FB-400C-9E37-29B86EEBA210}" type="slidenum">
              <a:rPr lang="en-CA" smtClean="0"/>
              <a:t>3</a:t>
            </a:fld>
            <a:endParaRPr lang="en-CA" dirty="0"/>
          </a:p>
        </p:txBody>
      </p:sp>
    </p:spTree>
    <p:extLst>
      <p:ext uri="{BB962C8B-B14F-4D97-AF65-F5344CB8AC3E}">
        <p14:creationId xmlns:p14="http://schemas.microsoft.com/office/powerpoint/2010/main" val="3279408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BFA1C083-E299-8E08-B9B1-3E88D95A955D}"/>
              </a:ext>
            </a:extLst>
          </p:cNvPr>
          <p:cNvSpPr/>
          <p:nvPr userDrawn="1"/>
        </p:nvSpPr>
        <p:spPr>
          <a:xfrm>
            <a:off x="-2" y="4546599"/>
            <a:ext cx="12192001" cy="2311401"/>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61F32"/>
              </a:buClr>
              <a:buSzPts val="1800"/>
              <a:buFont typeface="Arial"/>
              <a:buNone/>
              <a:tabLst/>
              <a:defRPr/>
            </a:pPr>
            <a:endParaRPr kumimoji="0" lang="en-US" sz="1800" b="0" i="0" u="none" strike="noStrike" kern="0" cap="none" spc="0" normalizeH="0" baseline="0" noProof="0" dirty="0">
              <a:ln>
                <a:noFill/>
              </a:ln>
              <a:solidFill>
                <a:schemeClr val="tx1"/>
              </a:solidFill>
              <a:effectLst/>
              <a:uLnTx/>
              <a:uFillTx/>
              <a:latin typeface="Arial"/>
              <a:ea typeface="Arial"/>
              <a:cs typeface="Arial"/>
              <a:sym typeface="Arial"/>
            </a:endParaRPr>
          </a:p>
        </p:txBody>
      </p:sp>
      <p:sp>
        <p:nvSpPr>
          <p:cNvPr id="15" name="Dat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1"/>
            </p:custDataLst>
          </p:nvPr>
        </p:nvSpPr>
        <p:spPr>
          <a:xfrm>
            <a:off x="554736" y="6234569"/>
            <a:ext cx="8846058" cy="215444"/>
          </a:xfrm>
          <a:prstGeom prst="rect">
            <a:avLst/>
          </a:prstGeom>
          <a:noFill/>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dirty="0"/>
              <a:t>[Date]</a:t>
            </a:r>
          </a:p>
        </p:txBody>
      </p:sp>
      <p:sp>
        <p:nvSpPr>
          <p:cNvPr id="14" name="Company name">
            <a:extLst>
              <a:ext uri="{FF2B5EF4-FFF2-40B4-BE49-F238E27FC236}">
                <a16:creationId xmlns:a16="http://schemas.microsoft.com/office/drawing/2014/main" id="{BFC960F1-3A46-4C93-83F3-47AB2EB0D15E}"/>
              </a:ext>
            </a:extLst>
          </p:cNvPr>
          <p:cNvSpPr>
            <a:spLocks noGrp="1"/>
          </p:cNvSpPr>
          <p:nvPr>
            <p:ph type="subTitle" idx="1" hasCustomPrompt="1"/>
            <p:custDataLst>
              <p:tags r:id="rId2"/>
            </p:custDataLst>
          </p:nvPr>
        </p:nvSpPr>
        <p:spPr>
          <a:xfrm>
            <a:off x="551942" y="5816960"/>
            <a:ext cx="8846058" cy="307777"/>
          </a:xfrm>
          <a:prstGeom prst="rect">
            <a:avLst/>
          </a:prstGeom>
          <a:noFill/>
        </p:spPr>
        <p:txBody>
          <a:bodyPr wrap="square">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[Company name]</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hasCustomPrompt="1"/>
            <p:custDataLst>
              <p:tags r:id="rId3"/>
            </p:custDataLst>
          </p:nvPr>
        </p:nvSpPr>
        <p:spPr>
          <a:xfrm>
            <a:off x="551942" y="4927599"/>
            <a:ext cx="8846058" cy="768313"/>
          </a:xfrm>
          <a:prstGeom prst="rect">
            <a:avLst/>
          </a:prstGeom>
          <a:noFill/>
        </p:spPr>
        <p:txBody>
          <a:bodyPr vert="horz" anchor="b">
            <a:normAutofit/>
          </a:bodyPr>
          <a:lstStyle>
            <a:lvl1pPr>
              <a:defRPr sz="4400" baseline="0">
                <a:ln w="6350" cap="flat">
                  <a:noFill/>
                  <a:miter lim="800000"/>
                </a:ln>
                <a:solidFill>
                  <a:schemeClr val="tx1"/>
                </a:solidFill>
              </a:defRPr>
            </a:lvl1pPr>
          </a:lstStyle>
          <a:p>
            <a:r>
              <a:rPr lang="en-US" dirty="0"/>
              <a:t>[Title of document]</a:t>
            </a:r>
          </a:p>
        </p:txBody>
      </p:sp>
    </p:spTree>
    <p:extLst>
      <p:ext uri="{BB962C8B-B14F-4D97-AF65-F5344CB8AC3E}">
        <p14:creationId xmlns:p14="http://schemas.microsoft.com/office/powerpoint/2010/main" val="120679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15" name="Slide title">
            <a:extLst>
              <a:ext uri="{FF2B5EF4-FFF2-40B4-BE49-F238E27FC236}">
                <a16:creationId xmlns:a16="http://schemas.microsoft.com/office/drawing/2014/main" id="{699FD2C4-82B5-475E-9235-DB128978B618}"/>
              </a:ext>
            </a:extLst>
          </p:cNvPr>
          <p:cNvSpPr>
            <a:spLocks noGrp="1"/>
          </p:cNvSpPr>
          <p:nvPr>
            <p:ph type="title"/>
            <p:custDataLst>
              <p:tags r:id="rId1"/>
            </p:custDataLst>
          </p:nvPr>
        </p:nvSpPr>
        <p:spPr>
          <a:xfrm>
            <a:off x="554736" y="355091"/>
            <a:ext cx="11082528" cy="542783"/>
          </a:xfrm>
          <a:prstGeom prst="rect">
            <a:avLst/>
          </a:prstGeom>
        </p:spPr>
        <p:txBody>
          <a:bodyPr vert="horz" anchor="b"/>
          <a:lstStyle>
            <a:lvl1pPr>
              <a:defRPr sz="2400">
                <a:solidFill>
                  <a:schemeClr val="tx1"/>
                </a:solidFill>
                <a:latin typeface="+mj-lt"/>
              </a:defRPr>
            </a:lvl1pPr>
          </a:lstStyle>
          <a:p>
            <a:r>
              <a:rPr lang="en-US" dirty="0"/>
              <a:t>Click to edit Master title style</a:t>
            </a:r>
          </a:p>
        </p:txBody>
      </p:sp>
      <p:sp>
        <p:nvSpPr>
          <p:cNvPr id="14" name="Subtitle">
            <a:extLst>
              <a:ext uri="{FF2B5EF4-FFF2-40B4-BE49-F238E27FC236}">
                <a16:creationId xmlns:a16="http://schemas.microsoft.com/office/drawing/2014/main" id="{D4D36123-678D-4B6C-A648-186F85BE34AE}"/>
              </a:ext>
            </a:extLst>
          </p:cNvPr>
          <p:cNvSpPr>
            <a:spLocks noGrp="1"/>
          </p:cNvSpPr>
          <p:nvPr>
            <p:ph type="subTitle" idx="1"/>
            <p:custDataLst>
              <p:tags r:id="rId2"/>
            </p:custDataLst>
          </p:nvPr>
        </p:nvSpPr>
        <p:spPr>
          <a:xfrm>
            <a:off x="554736" y="929430"/>
            <a:ext cx="11082528" cy="276999"/>
          </a:xfrm>
        </p:spPr>
        <p:txBody>
          <a:bodyPr wrap="square">
            <a:noAutofit/>
          </a:bodyPr>
          <a:lstStyle>
            <a:lvl1pPr marL="0" indent="0" algn="l">
              <a:buNone/>
              <a:defRPr sz="1800" b="0">
                <a:solidFill>
                  <a:schemeClr val="accent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j-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j-lt"/>
              <a:ea typeface="+mn-ea"/>
              <a:cs typeface="Arial" panose="020B0604020202020204" pitchFamily="34" charset="0"/>
            </a:endParaRPr>
          </a:p>
        </p:txBody>
      </p:sp>
      <p:sp>
        <p:nvSpPr>
          <p:cNvPr id="10" name="Section name">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4"/>
            </p:custDataLst>
          </p:nvPr>
        </p:nvSpPr>
        <p:spPr>
          <a:xfrm>
            <a:off x="7630160" y="92846"/>
            <a:ext cx="4007104" cy="138499"/>
          </a:xfrm>
        </p:spPr>
        <p:txBody>
          <a:bodyPr wrap="square" anchor="ctr" anchorCtr="0">
            <a:spAutoFit/>
          </a:bodyPr>
          <a:lstStyle>
            <a:lvl1pPr algn="r">
              <a:defRPr sz="900">
                <a:solidFill>
                  <a:schemeClr val="tx1"/>
                </a:solidFill>
                <a:latin typeface="+mj-lt"/>
                <a:cs typeface="Segoe UI" panose="020B0502040204020203" pitchFamily="34" charset="0"/>
              </a:defRPr>
            </a:lvl1pPr>
          </a:lstStyle>
          <a:p>
            <a:pPr lvl="0"/>
            <a:r>
              <a:rPr lang="en-US" dirty="0"/>
              <a:t>Section name</a:t>
            </a:r>
          </a:p>
        </p:txBody>
      </p:sp>
      <p:sp>
        <p:nvSpPr>
          <p:cNvPr id="4" name="Company name and project name">
            <a:extLst>
              <a:ext uri="{FF2B5EF4-FFF2-40B4-BE49-F238E27FC236}">
                <a16:creationId xmlns:a16="http://schemas.microsoft.com/office/drawing/2014/main" id="{3A070D7A-8AC2-0DE9-F778-C7A2CD350CAE}"/>
              </a:ext>
            </a:extLst>
          </p:cNvPr>
          <p:cNvSpPr txBox="1"/>
          <p:nvPr userDrawn="1">
            <p:custDataLst>
              <p:tags r:id="rId5"/>
            </p:custDataLst>
          </p:nvPr>
        </p:nvSpPr>
        <p:spPr>
          <a:xfrm>
            <a:off x="9688856" y="6499381"/>
            <a:ext cx="1588576" cy="138499"/>
          </a:xfrm>
          <a:prstGeom prst="rect">
            <a:avLst/>
          </a:prstGeom>
          <a:noFill/>
        </p:spPr>
        <p:txBody>
          <a:bodyPr wrap="non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Segoe UI" panose="020B0502040204020203" pitchFamily="34" charset="0"/>
              </a:rPr>
              <a:t>Company name | Project name</a:t>
            </a:r>
          </a:p>
        </p:txBody>
      </p:sp>
      <p:sp>
        <p:nvSpPr>
          <p:cNvPr id="3" name="Text Placeholder 2">
            <a:extLst>
              <a:ext uri="{FF2B5EF4-FFF2-40B4-BE49-F238E27FC236}">
                <a16:creationId xmlns:a16="http://schemas.microsoft.com/office/drawing/2014/main" id="{444B687C-FA41-39FE-A2AB-7741BEA4DF91}"/>
              </a:ext>
            </a:extLst>
          </p:cNvPr>
          <p:cNvSpPr>
            <a:spLocks noGrp="1"/>
          </p:cNvSpPr>
          <p:nvPr>
            <p:ph type="body" sz="quarter" idx="18" hasCustomPrompt="1"/>
          </p:nvPr>
        </p:nvSpPr>
        <p:spPr>
          <a:xfrm>
            <a:off x="554735" y="6499381"/>
            <a:ext cx="7982873" cy="138499"/>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a:ea typeface="+mn-ea"/>
                <a:cs typeface="+mn-cs"/>
              </a:rPr>
              <a:t>Source(s) and/or note(s):</a:t>
            </a:r>
          </a:p>
        </p:txBody>
      </p:sp>
    </p:spTree>
    <p:extLst>
      <p:ext uri="{BB962C8B-B14F-4D97-AF65-F5344CB8AC3E}">
        <p14:creationId xmlns:p14="http://schemas.microsoft.com/office/powerpoint/2010/main" val="216148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without subtitle">
    <p:spTree>
      <p:nvGrpSpPr>
        <p:cNvPr id="1" name=""/>
        <p:cNvGrpSpPr/>
        <p:nvPr/>
      </p:nvGrpSpPr>
      <p:grpSpPr>
        <a:xfrm>
          <a:off x="0" y="0"/>
          <a:ext cx="0" cy="0"/>
          <a:chOff x="0" y="0"/>
          <a:chExt cx="0" cy="0"/>
        </a:xfrm>
      </p:grpSpPr>
      <p:sp>
        <p:nvSpPr>
          <p:cNvPr id="15" name="Slide title">
            <a:extLst>
              <a:ext uri="{FF2B5EF4-FFF2-40B4-BE49-F238E27FC236}">
                <a16:creationId xmlns:a16="http://schemas.microsoft.com/office/drawing/2014/main" id="{699FD2C4-82B5-475E-9235-DB128978B618}"/>
              </a:ext>
            </a:extLst>
          </p:cNvPr>
          <p:cNvSpPr>
            <a:spLocks noGrp="1"/>
          </p:cNvSpPr>
          <p:nvPr>
            <p:ph type="title"/>
            <p:custDataLst>
              <p:tags r:id="rId1"/>
            </p:custDataLst>
          </p:nvPr>
        </p:nvSpPr>
        <p:spPr>
          <a:xfrm>
            <a:off x="554736" y="355091"/>
            <a:ext cx="11082528" cy="542783"/>
          </a:xfrm>
          <a:prstGeom prst="rect">
            <a:avLst/>
          </a:prstGeom>
        </p:spPr>
        <p:txBody>
          <a:bodyPr vert="horz" anchor="b"/>
          <a:lstStyle>
            <a:lvl1pPr>
              <a:defRPr>
                <a:solidFill>
                  <a:schemeClr val="tx1"/>
                </a:solidFill>
                <a:latin typeface="+mj-lt"/>
              </a:defRPr>
            </a:lvl1pPr>
          </a:lstStyle>
          <a:p>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j-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j-lt"/>
              <a:ea typeface="+mn-ea"/>
              <a:cs typeface="Arial" panose="020B0604020202020204" pitchFamily="34" charset="0"/>
            </a:endParaRPr>
          </a:p>
        </p:txBody>
      </p:sp>
      <p:sp>
        <p:nvSpPr>
          <p:cNvPr id="4" name="Section name">
            <a:extLst>
              <a:ext uri="{FF2B5EF4-FFF2-40B4-BE49-F238E27FC236}">
                <a16:creationId xmlns:a16="http://schemas.microsoft.com/office/drawing/2014/main" id="{2DAE2DE5-FC2F-7D56-567E-BBD2B9481DB2}"/>
              </a:ext>
            </a:extLst>
          </p:cNvPr>
          <p:cNvSpPr>
            <a:spLocks noGrp="1"/>
          </p:cNvSpPr>
          <p:nvPr>
            <p:ph type="body" sz="quarter" idx="17" hasCustomPrompt="1"/>
            <p:custDataLst>
              <p:tags r:id="rId3"/>
            </p:custDataLst>
          </p:nvPr>
        </p:nvSpPr>
        <p:spPr>
          <a:xfrm>
            <a:off x="7630160" y="92846"/>
            <a:ext cx="4007104" cy="138499"/>
          </a:xfrm>
        </p:spPr>
        <p:txBody>
          <a:bodyPr wrap="square" anchor="ctr" anchorCtr="0">
            <a:spAutoFit/>
          </a:bodyPr>
          <a:lstStyle>
            <a:lvl1pPr algn="r">
              <a:defRPr sz="900">
                <a:solidFill>
                  <a:schemeClr val="tx1"/>
                </a:solidFill>
                <a:latin typeface="+mj-lt"/>
                <a:cs typeface="Segoe UI" panose="020B0502040204020203" pitchFamily="34" charset="0"/>
              </a:defRPr>
            </a:lvl1pPr>
          </a:lstStyle>
          <a:p>
            <a:pPr lvl="0"/>
            <a:r>
              <a:rPr lang="en-US" dirty="0"/>
              <a:t>Section name</a:t>
            </a:r>
          </a:p>
        </p:txBody>
      </p:sp>
      <p:sp>
        <p:nvSpPr>
          <p:cNvPr id="12" name="Company name and project name">
            <a:extLst>
              <a:ext uri="{FF2B5EF4-FFF2-40B4-BE49-F238E27FC236}">
                <a16:creationId xmlns:a16="http://schemas.microsoft.com/office/drawing/2014/main" id="{121D7880-471E-5C8E-795C-38A3219AF5BF}"/>
              </a:ext>
            </a:extLst>
          </p:cNvPr>
          <p:cNvSpPr txBox="1"/>
          <p:nvPr userDrawn="1">
            <p:custDataLst>
              <p:tags r:id="rId4"/>
            </p:custDataLst>
          </p:nvPr>
        </p:nvSpPr>
        <p:spPr>
          <a:xfrm>
            <a:off x="9688856" y="6499381"/>
            <a:ext cx="1588576" cy="138499"/>
          </a:xfrm>
          <a:prstGeom prst="rect">
            <a:avLst/>
          </a:prstGeom>
          <a:noFill/>
        </p:spPr>
        <p:txBody>
          <a:bodyPr wrap="non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Segoe UI" panose="020B0502040204020203" pitchFamily="34" charset="0"/>
              </a:rPr>
              <a:t>Company name | Project name</a:t>
            </a:r>
          </a:p>
        </p:txBody>
      </p:sp>
      <p:sp>
        <p:nvSpPr>
          <p:cNvPr id="3" name="Text Placeholder 2">
            <a:extLst>
              <a:ext uri="{FF2B5EF4-FFF2-40B4-BE49-F238E27FC236}">
                <a16:creationId xmlns:a16="http://schemas.microsoft.com/office/drawing/2014/main" id="{0182153D-8E2B-FD87-9153-43FB20AD48D1}"/>
              </a:ext>
            </a:extLst>
          </p:cNvPr>
          <p:cNvSpPr>
            <a:spLocks noGrp="1"/>
          </p:cNvSpPr>
          <p:nvPr>
            <p:ph type="body" sz="quarter" idx="18" hasCustomPrompt="1"/>
          </p:nvPr>
        </p:nvSpPr>
        <p:spPr>
          <a:xfrm>
            <a:off x="554735" y="6499381"/>
            <a:ext cx="7982873" cy="138499"/>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ptos"/>
                <a:ea typeface="+mn-ea"/>
                <a:cs typeface="+mn-cs"/>
              </a:rPr>
              <a:t>Source(s) and/or note(s):</a:t>
            </a:r>
          </a:p>
        </p:txBody>
      </p:sp>
    </p:spTree>
    <p:extLst>
      <p:ext uri="{BB962C8B-B14F-4D97-AF65-F5344CB8AC3E}">
        <p14:creationId xmlns:p14="http://schemas.microsoft.com/office/powerpoint/2010/main" val="249167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Slide title">
            <a:extLst>
              <a:ext uri="{FF2B5EF4-FFF2-40B4-BE49-F238E27FC236}">
                <a16:creationId xmlns:a16="http://schemas.microsoft.com/office/drawing/2014/main" id="{699FD2C4-82B5-475E-9235-DB128978B618}"/>
              </a:ext>
            </a:extLst>
          </p:cNvPr>
          <p:cNvSpPr>
            <a:spLocks noGrp="1"/>
          </p:cNvSpPr>
          <p:nvPr>
            <p:ph type="title"/>
            <p:custDataLst>
              <p:tags r:id="rId1"/>
            </p:custDataLst>
          </p:nvPr>
        </p:nvSpPr>
        <p:spPr>
          <a:xfrm>
            <a:off x="554736" y="355091"/>
            <a:ext cx="11082528" cy="542783"/>
          </a:xfrm>
          <a:prstGeom prst="rect">
            <a:avLst/>
          </a:prstGeom>
        </p:spPr>
        <p:txBody>
          <a:bodyPr vert="horz" anchor="b"/>
          <a:lstStyle>
            <a:lvl1pPr>
              <a:defRPr>
                <a:solidFill>
                  <a:schemeClr val="tx1"/>
                </a:solidFill>
                <a:latin typeface="+mj-lt"/>
              </a:defRPr>
            </a:lvl1pPr>
          </a:lstStyle>
          <a:p>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j-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j-lt"/>
              <a:ea typeface="+mn-ea"/>
              <a:cs typeface="Arial" panose="020B0604020202020204" pitchFamily="34" charset="0"/>
            </a:endParaRPr>
          </a:p>
        </p:txBody>
      </p:sp>
    </p:spTree>
    <p:extLst>
      <p:ext uri="{BB962C8B-B14F-4D97-AF65-F5344CB8AC3E}">
        <p14:creationId xmlns:p14="http://schemas.microsoft.com/office/powerpoint/2010/main" val="239112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half">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2365F90A-9CD8-40EE-93CD-2729135A9569}"/>
              </a:ext>
            </a:extLst>
          </p:cNvPr>
          <p:cNvSpPr/>
          <p:nvPr userDrawn="1">
            <p:custDataLst>
              <p:tags r:id="rId1"/>
            </p:custDataLst>
          </p:nvPr>
        </p:nvSpPr>
        <p:spPr bwMode="ltGray">
          <a:xfrm>
            <a:off x="6092952" y="0"/>
            <a:ext cx="6099048" cy="6858000"/>
          </a:xfrm>
          <a:prstGeom prst="rect">
            <a:avLst/>
          </a:prstGeom>
          <a:solidFill>
            <a:schemeClr val="tx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tx1"/>
              </a:solidFill>
              <a:latin typeface="+mj-lt"/>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bg1"/>
                </a:solidFill>
                <a:latin typeface="+mj-lt"/>
                <a:ea typeface="+mn-ea"/>
                <a:cs typeface="Arial" panose="020B0604020202020204" pitchFamily="34" charset="0"/>
              </a:rPr>
              <a:pPr algn="r" defTabSz="610744" fontAlgn="auto">
                <a:spcBef>
                  <a:spcPts val="0"/>
                </a:spcBef>
                <a:spcAft>
                  <a:spcPts val="0"/>
                </a:spcAft>
                <a:defRPr/>
              </a:pPr>
              <a:t>‹#›</a:t>
            </a:fld>
            <a:endParaRPr lang="en-US" sz="900" dirty="0">
              <a:solidFill>
                <a:schemeClr val="bg1"/>
              </a:solidFill>
              <a:latin typeface="+mj-lt"/>
              <a:ea typeface="+mn-ea"/>
              <a:cs typeface="Arial" panose="020B0604020202020204" pitchFamily="34" charset="0"/>
            </a:endParaRPr>
          </a:p>
        </p:txBody>
      </p:sp>
      <p:sp>
        <p:nvSpPr>
          <p:cNvPr id="9" name="Company name and project name">
            <a:extLst>
              <a:ext uri="{FF2B5EF4-FFF2-40B4-BE49-F238E27FC236}">
                <a16:creationId xmlns:a16="http://schemas.microsoft.com/office/drawing/2014/main" id="{A8806966-1695-9D65-D2C6-C2F49C7AD633}"/>
              </a:ext>
            </a:extLst>
          </p:cNvPr>
          <p:cNvSpPr txBox="1"/>
          <p:nvPr userDrawn="1">
            <p:custDataLst>
              <p:tags r:id="rId3"/>
            </p:custDataLst>
          </p:nvPr>
        </p:nvSpPr>
        <p:spPr>
          <a:xfrm>
            <a:off x="9688856" y="6499381"/>
            <a:ext cx="1588576" cy="138499"/>
          </a:xfrm>
          <a:prstGeom prst="rect">
            <a:avLst/>
          </a:prstGeom>
          <a:noFill/>
        </p:spPr>
        <p:txBody>
          <a:bodyPr wrap="non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latin typeface="+mj-lt"/>
                <a:ea typeface="+mn-ea"/>
                <a:cs typeface="Segoe UI" panose="020B0502040204020203" pitchFamily="34" charset="0"/>
              </a:rPr>
              <a:t>Company name | Project name</a:t>
            </a:r>
          </a:p>
        </p:txBody>
      </p:sp>
      <p:sp>
        <p:nvSpPr>
          <p:cNvPr id="6" name="Slide title">
            <a:extLst>
              <a:ext uri="{FF2B5EF4-FFF2-40B4-BE49-F238E27FC236}">
                <a16:creationId xmlns:a16="http://schemas.microsoft.com/office/drawing/2014/main" id="{E66797CD-C632-F4D9-25CE-514F6B5BF2B3}"/>
              </a:ext>
            </a:extLst>
          </p:cNvPr>
          <p:cNvSpPr>
            <a:spLocks noGrp="1"/>
          </p:cNvSpPr>
          <p:nvPr>
            <p:ph type="title"/>
            <p:custDataLst>
              <p:tags r:id="rId4"/>
            </p:custDataLst>
          </p:nvPr>
        </p:nvSpPr>
        <p:spPr>
          <a:xfrm>
            <a:off x="554736" y="355091"/>
            <a:ext cx="5065776" cy="542783"/>
          </a:xfrm>
          <a:prstGeom prst="rect">
            <a:avLst/>
          </a:prstGeom>
        </p:spPr>
        <p:txBody>
          <a:bodyPr vert="horz" anchor="b"/>
          <a:lstStyle>
            <a:lvl1pPr>
              <a:defRPr sz="2400">
                <a:solidFill>
                  <a:schemeClr val="tx1"/>
                </a:solidFill>
                <a:latin typeface="+mj-lt"/>
              </a:defRPr>
            </a:lvl1pPr>
          </a:lstStyle>
          <a:p>
            <a:r>
              <a:rPr lang="en-US" dirty="0"/>
              <a:t>Click to edit Master title style</a:t>
            </a:r>
          </a:p>
        </p:txBody>
      </p:sp>
    </p:spTree>
    <p:extLst>
      <p:ext uri="{BB962C8B-B14F-4D97-AF65-F5344CB8AC3E}">
        <p14:creationId xmlns:p14="http://schemas.microsoft.com/office/powerpoint/2010/main" val="127501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numbere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1"/>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3" name="Section number">
            <a:extLst>
              <a:ext uri="{FF2B5EF4-FFF2-40B4-BE49-F238E27FC236}">
                <a16:creationId xmlns:a16="http://schemas.microsoft.com/office/drawing/2014/main" id="{3B211354-E774-728A-F2B7-D9E20C80CBA6}"/>
              </a:ext>
            </a:extLst>
          </p:cNvPr>
          <p:cNvSpPr>
            <a:spLocks noGrp="1"/>
          </p:cNvSpPr>
          <p:nvPr>
            <p:ph type="body" sz="quarter" idx="10" hasCustomPrompt="1"/>
          </p:nvPr>
        </p:nvSpPr>
        <p:spPr>
          <a:xfrm>
            <a:off x="5760230" y="1706339"/>
            <a:ext cx="5877733" cy="4302350"/>
          </a:xfrm>
        </p:spPr>
        <p:txBody>
          <a:bodyPr anchor="ctr"/>
          <a:lstStyle>
            <a:lvl1pPr>
              <a:defRPr sz="41300">
                <a:solidFill>
                  <a:schemeClr val="tx1"/>
                </a:solidFill>
              </a:defRPr>
            </a:lvl1pPr>
            <a:lvl2pPr>
              <a:defRPr sz="41300"/>
            </a:lvl2pPr>
            <a:lvl3pPr>
              <a:defRPr sz="41300"/>
            </a:lvl3pPr>
            <a:lvl4pPr>
              <a:defRPr sz="41300"/>
            </a:lvl4pPr>
            <a:lvl5pPr>
              <a:defRPr sz="41300"/>
            </a:lvl5pPr>
          </a:lstStyle>
          <a:p>
            <a:pPr lvl="0"/>
            <a:r>
              <a:rPr lang="en-US"/>
              <a:t>00</a:t>
            </a:r>
            <a:endParaRPr lang="en-US" dirty="0"/>
          </a:p>
        </p:txBody>
      </p:sp>
      <p:sp>
        <p:nvSpPr>
          <p:cNvPr id="2" name="Slide title">
            <a:extLst>
              <a:ext uri="{FF2B5EF4-FFF2-40B4-BE49-F238E27FC236}">
                <a16:creationId xmlns:a16="http://schemas.microsoft.com/office/drawing/2014/main" id="{601CAD11-72AF-71DE-1BF5-02C1179BBE9F}"/>
              </a:ext>
            </a:extLst>
          </p:cNvPr>
          <p:cNvSpPr>
            <a:spLocks noGrp="1"/>
          </p:cNvSpPr>
          <p:nvPr>
            <p:ph type="title"/>
            <p:custDataLst>
              <p:tags r:id="rId2"/>
            </p:custDataLst>
          </p:nvPr>
        </p:nvSpPr>
        <p:spPr>
          <a:xfrm>
            <a:off x="554735" y="2744370"/>
            <a:ext cx="4739160" cy="553998"/>
          </a:xfrm>
          <a:prstGeom prst="rect">
            <a:avLst/>
          </a:prstGeom>
        </p:spPr>
        <p:txBody>
          <a:bodyPr anchor="t">
            <a:noAutofit/>
          </a:bodyPr>
          <a:lstStyle>
            <a:lvl1pPr>
              <a:defRPr sz="3200">
                <a:solidFill>
                  <a:schemeClr val="tx1"/>
                </a:solidFill>
              </a:defRPr>
            </a:lvl1pPr>
          </a:lstStyle>
          <a:p>
            <a:r>
              <a:rPr lang="en-US" dirty="0"/>
              <a:t>Click to edit Master title</a:t>
            </a:r>
          </a:p>
        </p:txBody>
      </p:sp>
      <p:sp>
        <p:nvSpPr>
          <p:cNvPr id="7" name="Document name">
            <a:extLst>
              <a:ext uri="{FF2B5EF4-FFF2-40B4-BE49-F238E27FC236}">
                <a16:creationId xmlns:a16="http://schemas.microsoft.com/office/drawing/2014/main" id="{9E048BC4-D735-CD22-D231-1C256A54982B}"/>
              </a:ext>
            </a:extLst>
          </p:cNvPr>
          <p:cNvSpPr>
            <a:spLocks noGrp="1"/>
          </p:cNvSpPr>
          <p:nvPr>
            <p:ph type="subTitle" idx="1"/>
            <p:custDataLst>
              <p:tags r:id="rId3"/>
            </p:custDataLst>
          </p:nvPr>
        </p:nvSpPr>
        <p:spPr>
          <a:xfrm>
            <a:off x="554735" y="2320785"/>
            <a:ext cx="4739160" cy="276999"/>
          </a:xfrm>
        </p:spPr>
        <p:txBody>
          <a:bodyPr wrap="square" anchor="t">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 name="Company name and project name">
            <a:extLst>
              <a:ext uri="{FF2B5EF4-FFF2-40B4-BE49-F238E27FC236}">
                <a16:creationId xmlns:a16="http://schemas.microsoft.com/office/drawing/2014/main" id="{67822969-6FF7-2B1F-31C0-5FC6416153D0}"/>
              </a:ext>
            </a:extLst>
          </p:cNvPr>
          <p:cNvSpPr txBox="1"/>
          <p:nvPr userDrawn="1">
            <p:custDataLst>
              <p:tags r:id="rId4"/>
            </p:custDataLst>
          </p:nvPr>
        </p:nvSpPr>
        <p:spPr>
          <a:xfrm>
            <a:off x="9688856" y="6499381"/>
            <a:ext cx="1588576" cy="138499"/>
          </a:xfrm>
          <a:prstGeom prst="rect">
            <a:avLst/>
          </a:prstGeom>
          <a:noFill/>
        </p:spPr>
        <p:txBody>
          <a:bodyPr wrap="non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Segoe UI" panose="020B0502040204020203" pitchFamily="34" charset="0"/>
              </a:rPr>
              <a:t>Company name | Project name</a:t>
            </a:r>
          </a:p>
        </p:txBody>
      </p:sp>
    </p:spTree>
    <p:extLst>
      <p:ext uri="{BB962C8B-B14F-4D97-AF65-F5344CB8AC3E}">
        <p14:creationId xmlns:p14="http://schemas.microsoft.com/office/powerpoint/2010/main" val="272464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lank ligh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1"/>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Aptos" panose="020B0004020202020204" pitchFamily="34" charset="0"/>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Aptos" panose="020B0004020202020204" pitchFamily="34" charset="0"/>
              <a:ea typeface="+mn-ea"/>
              <a:cs typeface="Arial" panose="020B0604020202020204" pitchFamily="34" charset="0"/>
            </a:endParaRPr>
          </a:p>
        </p:txBody>
      </p:sp>
      <p:sp>
        <p:nvSpPr>
          <p:cNvPr id="2" name="Company name and project name">
            <a:extLst>
              <a:ext uri="{FF2B5EF4-FFF2-40B4-BE49-F238E27FC236}">
                <a16:creationId xmlns:a16="http://schemas.microsoft.com/office/drawing/2014/main" id="{4C84ED83-D79B-4BA3-4FA7-EBEECC6A580D}"/>
              </a:ext>
            </a:extLst>
          </p:cNvPr>
          <p:cNvSpPr txBox="1"/>
          <p:nvPr userDrawn="1">
            <p:custDataLst>
              <p:tags r:id="rId2"/>
            </p:custDataLst>
          </p:nvPr>
        </p:nvSpPr>
        <p:spPr>
          <a:xfrm>
            <a:off x="9688856" y="6499381"/>
            <a:ext cx="1588576" cy="138499"/>
          </a:xfrm>
          <a:prstGeom prst="rect">
            <a:avLst/>
          </a:prstGeom>
          <a:noFill/>
        </p:spPr>
        <p:txBody>
          <a:bodyPr wrap="non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n-lt"/>
                <a:ea typeface="+mn-ea"/>
                <a:cs typeface="Segoe UI" panose="020B0502040204020203" pitchFamily="34" charset="0"/>
              </a:rPr>
              <a:t>Company name | Project name</a:t>
            </a:r>
          </a:p>
        </p:txBody>
      </p:sp>
    </p:spTree>
    <p:extLst>
      <p:ext uri="{BB962C8B-B14F-4D97-AF65-F5344CB8AC3E}">
        <p14:creationId xmlns:p14="http://schemas.microsoft.com/office/powerpoint/2010/main" val="303595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dark">
    <p:bg>
      <p:bgRef idx="1001">
        <a:schemeClr val="bg1"/>
      </p:bgRef>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1"/>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Aptos" panose="020B0004020202020204" pitchFamily="34" charset="0"/>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Aptos" panose="020B0004020202020204" pitchFamily="34" charset="0"/>
              <a:ea typeface="+mn-ea"/>
              <a:cs typeface="Arial" panose="020B0604020202020204" pitchFamily="34" charset="0"/>
            </a:endParaRPr>
          </a:p>
        </p:txBody>
      </p:sp>
      <p:sp>
        <p:nvSpPr>
          <p:cNvPr id="4" name="Company name and project name">
            <a:extLst>
              <a:ext uri="{FF2B5EF4-FFF2-40B4-BE49-F238E27FC236}">
                <a16:creationId xmlns:a16="http://schemas.microsoft.com/office/drawing/2014/main" id="{83F8B76D-1915-759E-44EF-F24B4995A4A6}"/>
              </a:ext>
            </a:extLst>
          </p:cNvPr>
          <p:cNvSpPr txBox="1"/>
          <p:nvPr userDrawn="1">
            <p:custDataLst>
              <p:tags r:id="rId2"/>
            </p:custDataLst>
          </p:nvPr>
        </p:nvSpPr>
        <p:spPr>
          <a:xfrm>
            <a:off x="9887628" y="6499381"/>
            <a:ext cx="1389804" cy="138499"/>
          </a:xfrm>
          <a:prstGeom prst="rect">
            <a:avLst/>
          </a:prstGeom>
          <a:noFill/>
        </p:spPr>
        <p:txBody>
          <a:bodyPr wrap="non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Aptos" panose="020B0004020202020204" pitchFamily="34" charset="0"/>
                <a:ea typeface="+mn-ea"/>
                <a:cs typeface="Segoe UI" panose="020B0502040204020203" pitchFamily="34" charset="0"/>
              </a:rPr>
              <a:t>Client name | Project name</a:t>
            </a:r>
          </a:p>
        </p:txBody>
      </p:sp>
    </p:spTree>
    <p:extLst>
      <p:ext uri="{BB962C8B-B14F-4D97-AF65-F5344CB8AC3E}">
        <p14:creationId xmlns:p14="http://schemas.microsoft.com/office/powerpoint/2010/main" val="17587917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7" name="Slide title">
            <a:extLst>
              <a:ext uri="{FF2B5EF4-FFF2-40B4-BE49-F238E27FC236}">
                <a16:creationId xmlns:a16="http://schemas.microsoft.com/office/drawing/2014/main" id="{98FF70AE-7EF6-4E5B-9FFE-B44C852C9FBA}"/>
              </a:ext>
            </a:extLst>
          </p:cNvPr>
          <p:cNvSpPr>
            <a:spLocks noGrp="1"/>
          </p:cNvSpPr>
          <p:nvPr>
            <p:ph type="title"/>
            <p:custDataLst>
              <p:tags r:id="rId10"/>
            </p:custDataLst>
          </p:nvPr>
        </p:nvSpPr>
        <p:spPr>
          <a:xfrm>
            <a:off x="554736" y="355092"/>
            <a:ext cx="11082528" cy="444515"/>
          </a:xfrm>
          <a:prstGeom prst="rect">
            <a:avLst/>
          </a:prstGeom>
        </p:spPr>
        <p:txBody>
          <a:bodyPr vert="horz" wrap="square" lIns="0" tIns="0" rIns="0" bIns="0" rtlCol="0" anchor="b" anchorCtr="0">
            <a:noAutofit/>
          </a:bodyPr>
          <a:lstStyle/>
          <a:p>
            <a:r>
              <a:rPr lang="en-US" dirty="0"/>
              <a:t>Click to edit Master title style</a:t>
            </a:r>
          </a:p>
        </p:txBody>
      </p:sp>
      <p:sp>
        <p:nvSpPr>
          <p:cNvPr id="58" name="Text placeholder">
            <a:extLst>
              <a:ext uri="{FF2B5EF4-FFF2-40B4-BE49-F238E27FC236}">
                <a16:creationId xmlns:a16="http://schemas.microsoft.com/office/drawing/2014/main" id="{192DB789-515B-4504-BE53-6445F2427687}"/>
              </a:ext>
            </a:extLst>
          </p:cNvPr>
          <p:cNvSpPr>
            <a:spLocks noGrp="1"/>
          </p:cNvSpPr>
          <p:nvPr>
            <p:ph type="body" idx="1"/>
          </p:nvPr>
        </p:nvSpPr>
        <p:spPr>
          <a:xfrm>
            <a:off x="554736" y="1029866"/>
            <a:ext cx="11082528" cy="529156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414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txStyles>
    <p:titleStyle>
      <a:lvl1pPr algn="l" defTabSz="914400" rtl="0" eaLnBrk="1" latinLnBrk="0" hangingPunct="1">
        <a:lnSpc>
          <a:spcPct val="100000"/>
        </a:lnSpc>
        <a:spcBef>
          <a:spcPct val="0"/>
        </a:spcBef>
        <a:buNone/>
        <a:defRPr sz="2400" b="1" kern="1200" spc="0" baseline="0">
          <a:ln w="6350" cap="flat">
            <a:noFill/>
            <a:miter lim="800000"/>
          </a:ln>
          <a:solidFill>
            <a:schemeClr val="tx1"/>
          </a:solidFill>
          <a:latin typeface="+mn-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Segoe UI" panose="020B0502040204020203"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Segoe UI" panose="020B0502040204020203"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Segoe UI" panose="020B0502040204020203"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Segoe UI" panose="020B0502040204020203"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Segoe UI" panose="020B0502040204020203"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3" userDrawn="1">
          <p15:clr>
            <a:srgbClr val="F26B43"/>
          </p15:clr>
        </p15:guide>
        <p15:guide id="2" orient="horz" pos="565" userDrawn="1">
          <p15:clr>
            <a:srgbClr val="F26B43"/>
          </p15:clr>
        </p15:guide>
        <p15:guide id="3" pos="349" userDrawn="1">
          <p15:clr>
            <a:srgbClr val="F26B43"/>
          </p15:clr>
        </p15:guide>
        <p15:guide id="4" pos="7330" userDrawn="1">
          <p15:clr>
            <a:srgbClr val="F26B43"/>
          </p15:clr>
        </p15:guide>
        <p15:guide id="5" orient="horz" pos="1273" userDrawn="1">
          <p15:clr>
            <a:srgbClr val="F26B43"/>
          </p15:clr>
        </p15:guide>
        <p15:guide id="6" orient="horz" pos="39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pptpowertools.com/consulting-proposal-template/"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hyperlink" Target="https://pptpowertools.com/consulting-proposal-templat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2.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8B51-3976-CB73-62EC-AFD956EE085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2D815F8-B876-39D4-5F2B-BF25C05E20F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b="43208"/>
          <a:stretch>
            <a:fillRect/>
          </a:stretch>
        </p:blipFill>
        <p:spPr>
          <a:xfrm>
            <a:off x="0" y="0"/>
            <a:ext cx="12192000" cy="4616067"/>
          </a:xfrm>
          <a:prstGeom prst="rect">
            <a:avLst/>
          </a:prstGeom>
        </p:spPr>
      </p:pic>
      <p:sp>
        <p:nvSpPr>
          <p:cNvPr id="37" name="Text Placeholder 36">
            <a:extLst>
              <a:ext uri="{FF2B5EF4-FFF2-40B4-BE49-F238E27FC236}">
                <a16:creationId xmlns:a16="http://schemas.microsoft.com/office/drawing/2014/main" id="{AF84CD66-9742-FFBB-4533-12784DAB12F5}"/>
              </a:ext>
            </a:extLst>
          </p:cNvPr>
          <p:cNvSpPr>
            <a:spLocks noGrp="1"/>
          </p:cNvSpPr>
          <p:nvPr>
            <p:ph type="body" sz="quarter" idx="13"/>
          </p:nvPr>
        </p:nvSpPr>
        <p:spPr>
          <a:xfrm>
            <a:off x="554736" y="6234569"/>
            <a:ext cx="8846058" cy="215444"/>
          </a:xfrm>
        </p:spPr>
        <p:txBody>
          <a:bodyPr/>
          <a:lstStyle/>
          <a:p>
            <a:r>
              <a:rPr lang="en-US" dirty="0"/>
              <a:t>Jul. 2025</a:t>
            </a:r>
          </a:p>
        </p:txBody>
      </p:sp>
      <p:sp>
        <p:nvSpPr>
          <p:cNvPr id="36" name="Subtitle 35">
            <a:extLst>
              <a:ext uri="{FF2B5EF4-FFF2-40B4-BE49-F238E27FC236}">
                <a16:creationId xmlns:a16="http://schemas.microsoft.com/office/drawing/2014/main" id="{CFDC6D08-D682-8EB3-C903-99896AD38088}"/>
              </a:ext>
            </a:extLst>
          </p:cNvPr>
          <p:cNvSpPr>
            <a:spLocks noGrp="1"/>
          </p:cNvSpPr>
          <p:nvPr>
            <p:ph type="subTitle" idx="1"/>
          </p:nvPr>
        </p:nvSpPr>
        <p:spPr>
          <a:xfrm>
            <a:off x="551942" y="5816960"/>
            <a:ext cx="8846058" cy="307777"/>
          </a:xfrm>
        </p:spPr>
        <p:txBody>
          <a:bodyPr/>
          <a:lstStyle/>
          <a:p>
            <a:r>
              <a:rPr lang="en-US" dirty="0"/>
              <a:t>PowerPoint PowerTools </a:t>
            </a:r>
            <a:r>
              <a:rPr lang="en-US" dirty="0">
                <a:solidFill>
                  <a:schemeClr val="dk1"/>
                </a:solidFill>
              </a:rPr>
              <a:t>– </a:t>
            </a:r>
            <a:r>
              <a:rPr lang="en-US" dirty="0">
                <a:solidFill>
                  <a:schemeClr val="dk1"/>
                </a:solidFill>
                <a:hlinkClick r:id="rId5"/>
              </a:rPr>
              <a:t>Get the complete 55+ slide template</a:t>
            </a:r>
            <a:endParaRPr lang="en-US" dirty="0"/>
          </a:p>
        </p:txBody>
      </p:sp>
      <p:sp>
        <p:nvSpPr>
          <p:cNvPr id="35" name="Title 34">
            <a:extLst>
              <a:ext uri="{FF2B5EF4-FFF2-40B4-BE49-F238E27FC236}">
                <a16:creationId xmlns:a16="http://schemas.microsoft.com/office/drawing/2014/main" id="{ADC3E3C0-DE49-9B81-440D-E0F02EADE109}"/>
              </a:ext>
            </a:extLst>
          </p:cNvPr>
          <p:cNvSpPr>
            <a:spLocks noGrp="1"/>
          </p:cNvSpPr>
          <p:nvPr>
            <p:ph type="title"/>
          </p:nvPr>
        </p:nvSpPr>
        <p:spPr>
          <a:xfrm>
            <a:off x="551942" y="4927599"/>
            <a:ext cx="8846058" cy="768313"/>
          </a:xfrm>
        </p:spPr>
        <p:txBody>
          <a:bodyPr>
            <a:normAutofit fontScale="90000"/>
          </a:bodyPr>
          <a:lstStyle/>
          <a:p>
            <a:r>
              <a:rPr lang="en-US" dirty="0"/>
              <a:t>Consulting Proposal Template Sample</a:t>
            </a:r>
          </a:p>
        </p:txBody>
      </p:sp>
      <p:pic>
        <p:nvPicPr>
          <p:cNvPr id="4" name="Picture 3" descr="A white lightning bolt on a black background&#10;&#10;Description automatically generated">
            <a:extLst>
              <a:ext uri="{FF2B5EF4-FFF2-40B4-BE49-F238E27FC236}">
                <a16:creationId xmlns:a16="http://schemas.microsoft.com/office/drawing/2014/main" id="{5D3914A6-6888-1C92-F6C4-7BC508B42AA5}"/>
              </a:ext>
            </a:extLst>
          </p:cNvPr>
          <p:cNvPicPr>
            <a:picLocks noChangeAspect="1"/>
          </p:cNvPicPr>
          <p:nvPr/>
        </p:nvPicPr>
        <p:blipFill>
          <a:blip r:embed="rId6"/>
          <a:stretch>
            <a:fillRect/>
          </a:stretch>
        </p:blipFill>
        <p:spPr>
          <a:xfrm>
            <a:off x="10168362" y="5004903"/>
            <a:ext cx="1468902" cy="1470113"/>
          </a:xfrm>
          <a:prstGeom prst="rect">
            <a:avLst/>
          </a:prstGeom>
        </p:spPr>
      </p:pic>
    </p:spTree>
    <p:extLst>
      <p:ext uri="{BB962C8B-B14F-4D97-AF65-F5344CB8AC3E}">
        <p14:creationId xmlns:p14="http://schemas.microsoft.com/office/powerpoint/2010/main" val="217126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32FB-AF1C-5CFC-0B75-49701011B0A9}"/>
              </a:ext>
            </a:extLst>
          </p:cNvPr>
          <p:cNvSpPr>
            <a:spLocks noGrp="1"/>
          </p:cNvSpPr>
          <p:nvPr>
            <p:ph type="title"/>
          </p:nvPr>
        </p:nvSpPr>
        <p:spPr/>
        <p:txBody>
          <a:bodyPr/>
          <a:lstStyle/>
          <a:p>
            <a:r>
              <a:rPr lang="en-US" dirty="0"/>
              <a:t>Contents of the </a:t>
            </a:r>
            <a:r>
              <a:rPr lang="en-US" dirty="0">
                <a:hlinkClick r:id="rId2"/>
              </a:rPr>
              <a:t>Consulting Proposal Template</a:t>
            </a:r>
            <a:endParaRPr lang="en-US" dirty="0"/>
          </a:p>
        </p:txBody>
      </p:sp>
      <p:sp>
        <p:nvSpPr>
          <p:cNvPr id="3" name="Subtitle 2">
            <a:extLst>
              <a:ext uri="{FF2B5EF4-FFF2-40B4-BE49-F238E27FC236}">
                <a16:creationId xmlns:a16="http://schemas.microsoft.com/office/drawing/2014/main" id="{5363D093-A8D8-A85D-4648-DF069665AC5C}"/>
              </a:ext>
            </a:extLst>
          </p:cNvPr>
          <p:cNvSpPr>
            <a:spLocks noGrp="1"/>
          </p:cNvSpPr>
          <p:nvPr>
            <p:ph type="subTitle" idx="1"/>
          </p:nvPr>
        </p:nvSpPr>
        <p:spPr/>
        <p:txBody>
          <a:bodyPr/>
          <a:lstStyle/>
          <a:p>
            <a:r>
              <a:rPr lang="en-US" dirty="0"/>
              <a:t>The following 5 slides serve as a sample of the full templates deck</a:t>
            </a:r>
            <a:endParaRPr lang="en-CA" dirty="0"/>
          </a:p>
        </p:txBody>
      </p:sp>
      <p:sp>
        <p:nvSpPr>
          <p:cNvPr id="4" name="Text Placeholder 3">
            <a:extLst>
              <a:ext uri="{FF2B5EF4-FFF2-40B4-BE49-F238E27FC236}">
                <a16:creationId xmlns:a16="http://schemas.microsoft.com/office/drawing/2014/main" id="{2792C758-5A46-8F36-330A-48385E135B70}"/>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3AB13E28-F63A-9C84-271F-7E053A755FC9}"/>
              </a:ext>
            </a:extLst>
          </p:cNvPr>
          <p:cNvSpPr>
            <a:spLocks noGrp="1"/>
          </p:cNvSpPr>
          <p:nvPr>
            <p:ph type="body" sz="quarter" idx="18"/>
          </p:nvPr>
        </p:nvSpPr>
        <p:spPr/>
        <p:txBody>
          <a:bodyPr/>
          <a:lstStyle/>
          <a:p>
            <a:endParaRPr lang="en-US"/>
          </a:p>
        </p:txBody>
      </p:sp>
      <p:graphicFrame>
        <p:nvGraphicFramePr>
          <p:cNvPr id="6" name="Table 5">
            <a:extLst>
              <a:ext uri="{FF2B5EF4-FFF2-40B4-BE49-F238E27FC236}">
                <a16:creationId xmlns:a16="http://schemas.microsoft.com/office/drawing/2014/main" id="{67D252D4-3618-580B-4A0E-E696824D933D}"/>
              </a:ext>
            </a:extLst>
          </p:cNvPr>
          <p:cNvGraphicFramePr>
            <a:graphicFrameLocks noGrp="1"/>
          </p:cNvGraphicFramePr>
          <p:nvPr>
            <p:extLst>
              <p:ext uri="{D42A27DB-BD31-4B8C-83A1-F6EECF244321}">
                <p14:modId xmlns:p14="http://schemas.microsoft.com/office/powerpoint/2010/main" val="831637736"/>
              </p:ext>
            </p:extLst>
          </p:nvPr>
        </p:nvGraphicFramePr>
        <p:xfrm>
          <a:off x="554736" y="1540983"/>
          <a:ext cx="11082528" cy="3063608"/>
        </p:xfrm>
        <a:graphic>
          <a:graphicData uri="http://schemas.openxmlformats.org/drawingml/2006/table">
            <a:tbl>
              <a:tblPr firstRow="1" bandRow="1">
                <a:tableStyleId>{5C22544A-7EE6-4342-B048-85BDC9FD1C3A}</a:tableStyleId>
              </a:tblPr>
              <a:tblGrid>
                <a:gridCol w="5541264">
                  <a:extLst>
                    <a:ext uri="{9D8B030D-6E8A-4147-A177-3AD203B41FA5}">
                      <a16:colId xmlns:a16="http://schemas.microsoft.com/office/drawing/2014/main" val="370770101"/>
                    </a:ext>
                  </a:extLst>
                </a:gridCol>
                <a:gridCol w="5541264">
                  <a:extLst>
                    <a:ext uri="{9D8B030D-6E8A-4147-A177-3AD203B41FA5}">
                      <a16:colId xmlns:a16="http://schemas.microsoft.com/office/drawing/2014/main" val="2436526088"/>
                    </a:ext>
                  </a:extLst>
                </a:gridCol>
              </a:tblGrid>
              <a:tr h="382951">
                <a:tc gridSpan="2">
                  <a:txBody>
                    <a:bodyPr/>
                    <a:lstStyle/>
                    <a:p>
                      <a:r>
                        <a:rPr lang="en-US" sz="1400" dirty="0">
                          <a:solidFill>
                            <a:schemeClr val="lt1"/>
                          </a:solidFill>
                        </a:rPr>
                        <a:t>Slide types featured in the PowerTools Consulting Proposal Template</a:t>
                      </a:r>
                      <a:endParaRPr lang="en-CA" sz="1400" dirty="0">
                        <a:solidFill>
                          <a:schemeClr val="lt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CA" sz="1400" dirty="0">
                        <a:solidFill>
                          <a:schemeClr val="lt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83461211"/>
                  </a:ext>
                </a:extLst>
              </a:tr>
              <a:tr h="382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noProof="0" dirty="0">
                          <a:solidFill>
                            <a:schemeClr val="dk1"/>
                          </a:solidFill>
                        </a:rPr>
                        <a:t>Titles, contents, and dividers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dirty="0">
                          <a:solidFill>
                            <a:schemeClr val="dk1"/>
                          </a:solidFill>
                        </a:rPr>
                        <a:t>Approach</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367614"/>
                  </a:ext>
                </a:extLst>
              </a:tr>
              <a:tr h="382951">
                <a:tc>
                  <a:txBody>
                    <a:bodyPr/>
                    <a:lstStyle/>
                    <a:p>
                      <a:r>
                        <a:rPr lang="fr-CA" sz="1400" b="0" dirty="0" err="1">
                          <a:solidFill>
                            <a:schemeClr val="dk1"/>
                          </a:solidFill>
                        </a:rPr>
                        <a:t>Executive</a:t>
                      </a:r>
                      <a:r>
                        <a:rPr lang="fr-CA" sz="1400" b="0" dirty="0">
                          <a:solidFill>
                            <a:schemeClr val="dk1"/>
                          </a:solidFill>
                        </a:rPr>
                        <a:t> </a:t>
                      </a:r>
                      <a:r>
                        <a:rPr lang="fr-CA" sz="1400" b="0" dirty="0" err="1">
                          <a:solidFill>
                            <a:schemeClr val="dk1"/>
                          </a:solidFill>
                        </a:rPr>
                        <a:t>summaries</a:t>
                      </a:r>
                      <a:endParaRPr lang="en-CA" sz="1400" b="0" dirty="0">
                        <a:solidFill>
                          <a:schemeClr val="dk1"/>
                        </a:solidFill>
                      </a:endParaRP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dirty="0">
                          <a:solidFill>
                            <a:schemeClr val="dk1"/>
                          </a:solidFill>
                        </a:rPr>
                        <a:t>Deliverables</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3834372"/>
                  </a:ext>
                </a:extLst>
              </a:tr>
              <a:tr h="382951">
                <a:tc>
                  <a:txBody>
                    <a:bodyPr/>
                    <a:lstStyle/>
                    <a:p>
                      <a:r>
                        <a:rPr lang="en-CA" sz="1400" b="0" dirty="0">
                          <a:solidFill>
                            <a:schemeClr val="dk1"/>
                          </a:solidFill>
                        </a:rPr>
                        <a:t>Context</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dk1"/>
                          </a:solidFill>
                        </a:rPr>
                        <a:t>Project timeline</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4139753"/>
                  </a:ext>
                </a:extLst>
              </a:tr>
              <a:tr h="382951">
                <a:tc>
                  <a:txBody>
                    <a:bodyPr/>
                    <a:lstStyle/>
                    <a:p>
                      <a:r>
                        <a:rPr lang="en-CA" sz="1400" b="0" dirty="0">
                          <a:solidFill>
                            <a:schemeClr val="dk1"/>
                          </a:solidFill>
                        </a:rPr>
                        <a:t>Problem</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dk1"/>
                          </a:solidFill>
                        </a:rPr>
                        <a:t>Commercials</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6930009"/>
                  </a:ext>
                </a:extLst>
              </a:tr>
              <a:tr h="382951">
                <a:tc>
                  <a:txBody>
                    <a:bodyPr/>
                    <a:lstStyle/>
                    <a:p>
                      <a:r>
                        <a:rPr lang="en-CA" sz="1400" b="0" dirty="0">
                          <a:solidFill>
                            <a:schemeClr val="dk1"/>
                          </a:solidFill>
                        </a:rPr>
                        <a:t>Why us</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dirty="0">
                          <a:solidFill>
                            <a:schemeClr val="dk1"/>
                          </a:solidFill>
                        </a:rPr>
                        <a:t>Team</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11303"/>
                  </a:ext>
                </a:extLst>
              </a:tr>
              <a:tr h="382951">
                <a:tc>
                  <a:txBody>
                    <a:bodyPr/>
                    <a:lstStyle/>
                    <a:p>
                      <a:r>
                        <a:rPr lang="en-CA" sz="1400" b="0" dirty="0">
                          <a:solidFill>
                            <a:schemeClr val="dk1"/>
                          </a:solidFill>
                        </a:rPr>
                        <a:t>Proposed solution</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dirty="0">
                          <a:solidFill>
                            <a:schemeClr val="dk1"/>
                          </a:solidFill>
                        </a:rPr>
                        <a:t>Qualifications</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699037"/>
                  </a:ext>
                </a:extLst>
              </a:tr>
              <a:tr h="382951">
                <a:tc>
                  <a:txBody>
                    <a:bodyPr/>
                    <a:lstStyle/>
                    <a:p>
                      <a:r>
                        <a:rPr lang="en-CA" sz="1400" b="0" dirty="0">
                          <a:solidFill>
                            <a:schemeClr val="dk1"/>
                          </a:solidFill>
                        </a:rPr>
                        <a:t>Methodology</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dirty="0">
                          <a:solidFill>
                            <a:schemeClr val="dk1"/>
                          </a:solidFill>
                        </a:rPr>
                        <a:t>Next steps</a:t>
                      </a:r>
                    </a:p>
                  </a:txBody>
                  <a:tcPr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498702"/>
                  </a:ext>
                </a:extLst>
              </a:tr>
            </a:tbl>
          </a:graphicData>
        </a:graphic>
      </p:graphicFrame>
    </p:spTree>
    <p:extLst>
      <p:ext uri="{BB962C8B-B14F-4D97-AF65-F5344CB8AC3E}">
        <p14:creationId xmlns:p14="http://schemas.microsoft.com/office/powerpoint/2010/main" val="184600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88AC-0DE5-72CA-FE83-7917114C8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42556-B0FA-EE6C-741A-0F5515C9BBD5}"/>
              </a:ext>
            </a:extLst>
          </p:cNvPr>
          <p:cNvSpPr>
            <a:spLocks noGrp="1"/>
          </p:cNvSpPr>
          <p:nvPr>
            <p:ph type="title"/>
          </p:nvPr>
        </p:nvSpPr>
        <p:spPr/>
        <p:txBody>
          <a:bodyPr/>
          <a:lstStyle/>
          <a:p>
            <a:r>
              <a:rPr lang="en-US" dirty="0"/>
              <a:t>Executive summary – Proposal letter</a:t>
            </a:r>
          </a:p>
        </p:txBody>
      </p:sp>
      <p:sp>
        <p:nvSpPr>
          <p:cNvPr id="4" name="Text Placeholder 3">
            <a:extLst>
              <a:ext uri="{FF2B5EF4-FFF2-40B4-BE49-F238E27FC236}">
                <a16:creationId xmlns:a16="http://schemas.microsoft.com/office/drawing/2014/main" id="{FDD34866-F8BA-227E-76F6-0156AA203C8A}"/>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1A54D573-319C-E87C-77B4-51EE66A90071}"/>
              </a:ext>
            </a:extLst>
          </p:cNvPr>
          <p:cNvSpPr>
            <a:spLocks noGrp="1"/>
          </p:cNvSpPr>
          <p:nvPr>
            <p:ph type="body" sz="quarter" idx="18"/>
          </p:nvPr>
        </p:nvSpPr>
        <p:spPr/>
        <p:txBody>
          <a:bodyPr/>
          <a:lstStyle/>
          <a:p>
            <a:endParaRPr lang="en-US"/>
          </a:p>
        </p:txBody>
      </p:sp>
      <p:sp>
        <p:nvSpPr>
          <p:cNvPr id="5" name="Text Placeholder 5">
            <a:extLst>
              <a:ext uri="{FF2B5EF4-FFF2-40B4-BE49-F238E27FC236}">
                <a16:creationId xmlns:a16="http://schemas.microsoft.com/office/drawing/2014/main" id="{3DEEB9FB-5AE5-C44F-5145-C5020B82E2A4}"/>
              </a:ext>
            </a:extLst>
          </p:cNvPr>
          <p:cNvSpPr txBox="1">
            <a:spLocks/>
          </p:cNvSpPr>
          <p:nvPr/>
        </p:nvSpPr>
        <p:spPr>
          <a:xfrm>
            <a:off x="2802194" y="1161179"/>
            <a:ext cx="8835069" cy="3900948"/>
          </a:xfrm>
          <a:prstGeom prst="rect">
            <a:avLst/>
          </a:prstGeom>
        </p:spPr>
        <p:txBody>
          <a:bodyPr vert="horz" lIns="90000" tIns="90000" rIns="90000" bIns="9000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bg2"/>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bg2"/>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bg2"/>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bg2"/>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bg2"/>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US" sz="1100" dirty="0">
                <a:solidFill>
                  <a:schemeClr val="tx1"/>
                </a:solidFill>
                <a:latin typeface="Aptos" panose="020B0004020202020204" pitchFamily="34" charset="0"/>
              </a:rPr>
              <a:t>Dear members of the selection committee,</a:t>
            </a:r>
          </a:p>
          <a:p>
            <a:pPr>
              <a:buFont typeface="Segoe UI" panose="020B0502040204020203" pitchFamily="34" charset="0"/>
              <a:buNone/>
            </a:pPr>
            <a:r>
              <a:rPr lang="en-US" sz="1100" dirty="0">
                <a:solidFill>
                  <a:schemeClr val="tx1"/>
                </a:solidFill>
                <a:latin typeface="Aptos" panose="020B0004020202020204" pitchFamily="34" charset="0"/>
              </a:rPr>
              <a:t>We are pleased to submit [firm name]’s proposal to support [client name] in delivering the [project name and/or brief description of the project objective, scope, or transformation].</a:t>
            </a:r>
          </a:p>
          <a:p>
            <a:pPr>
              <a:buNone/>
            </a:pPr>
            <a:r>
              <a:rPr lang="en-US" sz="1100" dirty="0">
                <a:solidFill>
                  <a:schemeClr val="tx1"/>
                </a:solidFill>
                <a:latin typeface="Aptos" panose="020B0004020202020204" pitchFamily="34" charset="0"/>
              </a:rPr>
              <a:t>[Brief, high-level context about the client’s challenge or opportunity, and why it matters. Mention any broader strategic goals or context driving the project. This is placeholder text to replace. This is placeholder text to replace. This is placeholder text to replace. This is placeholder text to replace.]</a:t>
            </a:r>
          </a:p>
          <a:p>
            <a:pPr>
              <a:buNone/>
            </a:pPr>
            <a:r>
              <a:rPr lang="en-US" sz="1100" dirty="0">
                <a:solidFill>
                  <a:schemeClr val="tx1"/>
                </a:solidFill>
                <a:latin typeface="Aptos" panose="020B0004020202020204" pitchFamily="34" charset="0"/>
              </a:rPr>
              <a:t>[Summary of how your firm will support the client (2 to 3 sentences maximum). Focus on approach, capabilities, and value-add. This is placeholder text to replace. This is placeholder text to replace. This is placeholder text to replace. This is placeholder text to replace. This is placeholder text to replace. This is placeholder text to replace. This is placeholder text to replace. This is placeholder text to replace. This is placeholder text to replace.]</a:t>
            </a:r>
          </a:p>
          <a:p>
            <a:pPr>
              <a:buNone/>
            </a:pPr>
            <a:r>
              <a:rPr lang="en-US" sz="1100" dirty="0">
                <a:solidFill>
                  <a:schemeClr val="tx1"/>
                </a:solidFill>
                <a:latin typeface="Aptos" panose="020B0004020202020204" pitchFamily="34" charset="0"/>
              </a:rPr>
              <a:t>Our proposal is grounded in:</a:t>
            </a:r>
          </a:p>
          <a:p>
            <a:pPr marL="171450" indent="-171450">
              <a:buFont typeface="Arial" panose="020B0604020202020204" pitchFamily="34" charset="0"/>
              <a:buChar char="•"/>
            </a:pPr>
            <a:r>
              <a:rPr lang="en-US" sz="1100" dirty="0">
                <a:solidFill>
                  <a:schemeClr val="tx1"/>
                </a:solidFill>
                <a:latin typeface="Aptos" panose="020B0004020202020204" pitchFamily="34" charset="0"/>
              </a:rPr>
              <a:t>[Why your firm will win (e.g., clear articulation of your understanding of the client’s need or problem)]</a:t>
            </a:r>
          </a:p>
          <a:p>
            <a:pPr marL="171450" indent="-171450">
              <a:buFont typeface="Arial" panose="020B0604020202020204" pitchFamily="34" charset="0"/>
              <a:buChar char="•"/>
            </a:pPr>
            <a:r>
              <a:rPr lang="en-US" sz="1100" dirty="0">
                <a:solidFill>
                  <a:schemeClr val="tx1"/>
                </a:solidFill>
                <a:latin typeface="Aptos" panose="020B0004020202020204" pitchFamily="34" charset="0"/>
              </a:rPr>
              <a:t>[Why your firm will win (e.g., unique insight or tailored methodology relevant to this project)]</a:t>
            </a:r>
          </a:p>
          <a:p>
            <a:pPr marL="171450" indent="-171450">
              <a:buFont typeface="Arial" panose="020B0604020202020204" pitchFamily="34" charset="0"/>
              <a:buChar char="•"/>
            </a:pPr>
            <a:r>
              <a:rPr lang="en-US" sz="1100" dirty="0">
                <a:solidFill>
                  <a:schemeClr val="tx1"/>
                </a:solidFill>
                <a:latin typeface="Aptos" panose="020B0004020202020204" pitchFamily="34" charset="0"/>
              </a:rPr>
              <a:t>[Why your firm will win (e.g., your firm’s experience or track record delivering similar impact)]</a:t>
            </a:r>
          </a:p>
          <a:p>
            <a:pPr marL="171450" indent="-171450">
              <a:buFont typeface="Arial" panose="020B0604020202020204" pitchFamily="34" charset="0"/>
              <a:buChar char="•"/>
            </a:pPr>
            <a:r>
              <a:rPr lang="en-US" sz="1100" dirty="0">
                <a:solidFill>
                  <a:schemeClr val="tx1"/>
                </a:solidFill>
                <a:latin typeface="Aptos" panose="020B0004020202020204" pitchFamily="34" charset="0"/>
              </a:rPr>
              <a:t>[Why your firm will win (e.g., the strength of your team and their alignment with the client’s way of working]</a:t>
            </a:r>
          </a:p>
          <a:p>
            <a:pPr>
              <a:buNone/>
            </a:pPr>
            <a:r>
              <a:rPr lang="en-US" sz="1100" dirty="0">
                <a:solidFill>
                  <a:schemeClr val="tx1"/>
                </a:solidFill>
                <a:latin typeface="Aptos" panose="020B0004020202020204" pitchFamily="34" charset="0"/>
              </a:rPr>
              <a:t>[Sentence on what makes the team credible and its commitment to providing support. Highlight experience with similar work, long-standing relationship with client, or relevant capabilities. This is placeholder text to replace. This is placeholder text to replace.]</a:t>
            </a:r>
          </a:p>
          <a:p>
            <a:pPr>
              <a:buNone/>
            </a:pPr>
            <a:r>
              <a:rPr lang="en-US" sz="1100" dirty="0">
                <a:solidFill>
                  <a:schemeClr val="tx1"/>
                </a:solidFill>
                <a:latin typeface="Aptos" panose="020B0004020202020204" pitchFamily="34" charset="0"/>
              </a:rPr>
              <a:t>Thank you for considering [firm name] as your partner for this important initiative. We look forward to the opportunity to work with you.</a:t>
            </a:r>
          </a:p>
          <a:p>
            <a:pPr>
              <a:buNone/>
            </a:pPr>
            <a:r>
              <a:rPr lang="en-US" sz="1100" dirty="0">
                <a:solidFill>
                  <a:schemeClr val="tx1"/>
                </a:solidFill>
                <a:latin typeface="Aptos" panose="020B0004020202020204" pitchFamily="34" charset="0"/>
              </a:rPr>
              <a:t>Sincerely</a:t>
            </a:r>
          </a:p>
        </p:txBody>
      </p:sp>
      <p:sp>
        <p:nvSpPr>
          <p:cNvPr id="7" name="Rectangle 6">
            <a:extLst>
              <a:ext uri="{FF2B5EF4-FFF2-40B4-BE49-F238E27FC236}">
                <a16:creationId xmlns:a16="http://schemas.microsoft.com/office/drawing/2014/main" id="{D7C08D30-4BD4-B0A8-7E6E-122EF97AE93C}"/>
              </a:ext>
            </a:extLst>
          </p:cNvPr>
          <p:cNvSpPr/>
          <p:nvPr/>
        </p:nvSpPr>
        <p:spPr>
          <a:xfrm>
            <a:off x="0" y="1161179"/>
            <a:ext cx="2595716" cy="508397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1" name="Text Placeholder 5">
            <a:extLst>
              <a:ext uri="{FF2B5EF4-FFF2-40B4-BE49-F238E27FC236}">
                <a16:creationId xmlns:a16="http://schemas.microsoft.com/office/drawing/2014/main" id="{8F8819B1-4AD1-294D-3C0D-F1A75FDF3CB7}"/>
              </a:ext>
            </a:extLst>
          </p:cNvPr>
          <p:cNvSpPr txBox="1">
            <a:spLocks/>
          </p:cNvSpPr>
          <p:nvPr/>
        </p:nvSpPr>
        <p:spPr>
          <a:xfrm>
            <a:off x="554735" y="1161178"/>
            <a:ext cx="2040981" cy="4948084"/>
          </a:xfrm>
          <a:prstGeom prst="rect">
            <a:avLst/>
          </a:prstGeom>
        </p:spPr>
        <p:txBody>
          <a:bodyPr vert="horz" lIns="0" tIns="90000" rIns="90000" bIns="9000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bg2"/>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bg2"/>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bg2"/>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bg2"/>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bg2"/>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US" sz="1100" b="1" dirty="0">
                <a:solidFill>
                  <a:schemeClr val="tx1"/>
                </a:solidFill>
                <a:latin typeface="Aptos" panose="020B0004020202020204" pitchFamily="34" charset="0"/>
              </a:rPr>
              <a:t>[Date of proposal send]</a:t>
            </a:r>
          </a:p>
          <a:p>
            <a:pPr>
              <a:buFont typeface="Segoe UI" panose="020B0502040204020203" pitchFamily="34" charset="0"/>
              <a:buNone/>
            </a:pPr>
            <a:endParaRPr lang="en-US" sz="1100" dirty="0">
              <a:solidFill>
                <a:schemeClr val="tx1"/>
              </a:solidFill>
              <a:latin typeface="Aptos" panose="020B0004020202020204" pitchFamily="34" charset="0"/>
            </a:endParaRPr>
          </a:p>
          <a:p>
            <a:pPr>
              <a:buFont typeface="Segoe UI" panose="020B0502040204020203" pitchFamily="34" charset="0"/>
              <a:buNone/>
            </a:pPr>
            <a:r>
              <a:rPr lang="en-US" sz="1100" b="1" dirty="0">
                <a:solidFill>
                  <a:schemeClr val="tx1"/>
                </a:solidFill>
                <a:latin typeface="Aptos" panose="020B0004020202020204" pitchFamily="34" charset="0"/>
              </a:rPr>
              <a:t>[Name of client whom the proposal is addressed to]</a:t>
            </a:r>
          </a:p>
          <a:p>
            <a:pPr>
              <a:buFont typeface="Segoe UI" panose="020B0502040204020203" pitchFamily="34" charset="0"/>
              <a:buNone/>
            </a:pPr>
            <a:r>
              <a:rPr lang="en-US" sz="1100" dirty="0">
                <a:solidFill>
                  <a:schemeClr val="tx1"/>
                </a:solidFill>
                <a:latin typeface="Aptos" panose="020B0004020202020204" pitchFamily="34" charset="0"/>
              </a:rPr>
              <a:t>[Role of client whom the proposal is addressed to]</a:t>
            </a:r>
          </a:p>
          <a:p>
            <a:pPr>
              <a:buFont typeface="Segoe UI" panose="020B0502040204020203" pitchFamily="34" charset="0"/>
              <a:buNone/>
            </a:pPr>
            <a:endParaRPr lang="en-US" sz="1100" dirty="0">
              <a:solidFill>
                <a:schemeClr val="tx1"/>
              </a:solidFill>
              <a:latin typeface="Aptos" panose="020B0004020202020204" pitchFamily="34" charset="0"/>
            </a:endParaRPr>
          </a:p>
          <a:p>
            <a:pPr>
              <a:buFont typeface="Segoe UI" panose="020B0502040204020203" pitchFamily="34" charset="0"/>
              <a:buNone/>
            </a:pPr>
            <a:r>
              <a:rPr lang="en-US" sz="1100" b="1" dirty="0">
                <a:solidFill>
                  <a:schemeClr val="tx1"/>
                </a:solidFill>
                <a:latin typeface="Aptos" panose="020B0004020202020204" pitchFamily="34" charset="0"/>
              </a:rPr>
              <a:t>[Address of the prospective client company, as detailed on the RFP]</a:t>
            </a:r>
          </a:p>
          <a:p>
            <a:pPr>
              <a:buFont typeface="Segoe UI" panose="020B0502040204020203" pitchFamily="34" charset="0"/>
              <a:buNone/>
            </a:pPr>
            <a:endParaRPr lang="en-US" sz="1100" b="1" dirty="0">
              <a:solidFill>
                <a:schemeClr val="tx1"/>
              </a:solidFill>
              <a:latin typeface="Aptos" panose="020B0004020202020204" pitchFamily="34" charset="0"/>
            </a:endParaRPr>
          </a:p>
          <a:p>
            <a:pPr>
              <a:buFont typeface="Segoe UI" panose="020B0502040204020203" pitchFamily="34" charset="0"/>
              <a:buNone/>
            </a:pPr>
            <a:r>
              <a:rPr lang="en-US" sz="1100" b="1" dirty="0">
                <a:solidFill>
                  <a:schemeClr val="tx1"/>
                </a:solidFill>
                <a:latin typeface="Aptos" panose="020B0004020202020204" pitchFamily="34" charset="0"/>
              </a:rPr>
              <a:t>Re: Proposal for the Request for Proposal #</a:t>
            </a:r>
          </a:p>
          <a:p>
            <a:pPr>
              <a:buFont typeface="Segoe UI" panose="020B0502040204020203" pitchFamily="34" charset="0"/>
              <a:buNone/>
            </a:pPr>
            <a:r>
              <a:rPr lang="en-US" sz="1100" dirty="0">
                <a:solidFill>
                  <a:schemeClr val="tx1"/>
                </a:solidFill>
                <a:latin typeface="Aptos" panose="020B0004020202020204" pitchFamily="34" charset="0"/>
              </a:rPr>
              <a:t>[RFP number]</a:t>
            </a:r>
          </a:p>
          <a:p>
            <a:pPr>
              <a:buFont typeface="Segoe UI" panose="020B0502040204020203" pitchFamily="34" charset="0"/>
              <a:buNone/>
            </a:pPr>
            <a:endParaRPr lang="en-US" sz="1100" b="1" dirty="0">
              <a:solidFill>
                <a:schemeClr val="tx1"/>
              </a:solidFill>
              <a:latin typeface="Aptos" panose="020B0004020202020204" pitchFamily="34" charset="0"/>
            </a:endParaRPr>
          </a:p>
          <a:p>
            <a:pPr>
              <a:buFont typeface="Segoe UI" panose="020B0502040204020203" pitchFamily="34" charset="0"/>
              <a:buNone/>
            </a:pPr>
            <a:r>
              <a:rPr lang="en-US" sz="1100" b="1" dirty="0">
                <a:solidFill>
                  <a:schemeClr val="tx1"/>
                </a:solidFill>
                <a:latin typeface="Aptos" panose="020B0004020202020204" pitchFamily="34" charset="0"/>
              </a:rPr>
              <a:t>[Partner first and last name]</a:t>
            </a:r>
          </a:p>
          <a:p>
            <a:pPr>
              <a:buFont typeface="Segoe UI" panose="020B0502040204020203" pitchFamily="34" charset="0"/>
              <a:buNone/>
            </a:pPr>
            <a:r>
              <a:rPr lang="en-US" sz="1100" dirty="0">
                <a:solidFill>
                  <a:schemeClr val="tx1"/>
                </a:solidFill>
                <a:latin typeface="Aptos" panose="020B0004020202020204" pitchFamily="34" charset="0"/>
              </a:rPr>
              <a:t>Partner, [Firm branch (e.g., M&amp;A services)], [Firm name]</a:t>
            </a:r>
          </a:p>
        </p:txBody>
      </p:sp>
      <p:sp>
        <p:nvSpPr>
          <p:cNvPr id="12" name="Text Placeholder 5">
            <a:extLst>
              <a:ext uri="{FF2B5EF4-FFF2-40B4-BE49-F238E27FC236}">
                <a16:creationId xmlns:a16="http://schemas.microsoft.com/office/drawing/2014/main" id="{1074A62C-5D1D-9284-6EE2-3C82295468AA}"/>
              </a:ext>
            </a:extLst>
          </p:cNvPr>
          <p:cNvSpPr txBox="1">
            <a:spLocks/>
          </p:cNvSpPr>
          <p:nvPr/>
        </p:nvSpPr>
        <p:spPr>
          <a:xfrm>
            <a:off x="2802194" y="5303146"/>
            <a:ext cx="8835069" cy="435078"/>
          </a:xfrm>
          <a:prstGeom prst="rect">
            <a:avLst/>
          </a:prstGeom>
        </p:spPr>
        <p:txBody>
          <a:bodyPr vert="horz" lIns="90000" tIns="90000" rIns="90000" bIns="9000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bg2"/>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bg2"/>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bg2"/>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bg2"/>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bg2"/>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US" sz="1100" b="1" dirty="0">
                <a:solidFill>
                  <a:schemeClr val="tx1"/>
                </a:solidFill>
                <a:latin typeface="Aptos" panose="020B0004020202020204" pitchFamily="34" charset="0"/>
              </a:rPr>
              <a:t>[Partner first and last name]</a:t>
            </a:r>
          </a:p>
        </p:txBody>
      </p:sp>
      <p:pic>
        <p:nvPicPr>
          <p:cNvPr id="1026" name="Picture 2" descr="Fake autograph samples hand-drawn signatures Vector Image">
            <a:extLst>
              <a:ext uri="{FF2B5EF4-FFF2-40B4-BE49-F238E27FC236}">
                <a16:creationId xmlns:a16="http://schemas.microsoft.com/office/drawing/2014/main" id="{E04FD052-4A28-9881-DFDF-16CD57875D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97" t="4241" r="9424" b="20114"/>
          <a:stretch>
            <a:fillRect/>
          </a:stretch>
        </p:blipFill>
        <p:spPr bwMode="auto">
          <a:xfrm>
            <a:off x="2802193" y="5673629"/>
            <a:ext cx="1181471" cy="57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4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67A6C-2186-D982-FD64-972E9677B5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E8926C-CEDB-6C93-A493-7219AD6ED560}"/>
              </a:ext>
            </a:extLst>
          </p:cNvPr>
          <p:cNvSpPr>
            <a:spLocks noGrp="1"/>
          </p:cNvSpPr>
          <p:nvPr>
            <p:ph type="title"/>
          </p:nvPr>
        </p:nvSpPr>
        <p:spPr/>
        <p:txBody>
          <a:bodyPr/>
          <a:lstStyle/>
          <a:p>
            <a:r>
              <a:rPr lang="en-US" dirty="0"/>
              <a:t>Context &amp; problem – </a:t>
            </a:r>
            <a:r>
              <a:rPr lang="en-US" dirty="0">
                <a:solidFill>
                  <a:schemeClr val="dk1"/>
                </a:solidFill>
              </a:rPr>
              <a:t>Detailed problem breakdown</a:t>
            </a:r>
          </a:p>
        </p:txBody>
      </p:sp>
      <p:sp>
        <p:nvSpPr>
          <p:cNvPr id="6" name="Subtitle 5">
            <a:extLst>
              <a:ext uri="{FF2B5EF4-FFF2-40B4-BE49-F238E27FC236}">
                <a16:creationId xmlns:a16="http://schemas.microsoft.com/office/drawing/2014/main" id="{1736D1F5-AC0A-A7B7-8E74-0DD843A30DE4}"/>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AA9C98B5-C40E-32DA-2A8A-EC170356D57C}"/>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A3AF54E7-52E4-537E-F317-8E1A6FB9C833}"/>
              </a:ext>
            </a:extLst>
          </p:cNvPr>
          <p:cNvSpPr>
            <a:spLocks noGrp="1"/>
          </p:cNvSpPr>
          <p:nvPr>
            <p:ph type="body" sz="quarter" idx="18"/>
          </p:nvPr>
        </p:nvSpPr>
        <p:spPr/>
        <p:txBody>
          <a:bodyPr/>
          <a:lstStyle/>
          <a:p>
            <a:endParaRPr lang="en-US"/>
          </a:p>
        </p:txBody>
      </p:sp>
      <p:sp>
        <p:nvSpPr>
          <p:cNvPr id="3" name="Rectangle 2">
            <a:extLst>
              <a:ext uri="{FF2B5EF4-FFF2-40B4-BE49-F238E27FC236}">
                <a16:creationId xmlns:a16="http://schemas.microsoft.com/office/drawing/2014/main" id="{686C49D1-73A3-0E18-243C-666CAB11C69F}"/>
              </a:ext>
            </a:extLst>
          </p:cNvPr>
          <p:cNvSpPr/>
          <p:nvPr/>
        </p:nvSpPr>
        <p:spPr>
          <a:xfrm>
            <a:off x="1" y="1434510"/>
            <a:ext cx="5262879" cy="485198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0" name="Text Placeholder 5">
            <a:extLst>
              <a:ext uri="{FF2B5EF4-FFF2-40B4-BE49-F238E27FC236}">
                <a16:creationId xmlns:a16="http://schemas.microsoft.com/office/drawing/2014/main" id="{62034EDD-9596-14EA-664A-098564110C55}"/>
              </a:ext>
            </a:extLst>
          </p:cNvPr>
          <p:cNvSpPr txBox="1">
            <a:spLocks/>
          </p:cNvSpPr>
          <p:nvPr/>
        </p:nvSpPr>
        <p:spPr>
          <a:xfrm>
            <a:off x="554735" y="2063286"/>
            <a:ext cx="4535425" cy="4101710"/>
          </a:xfrm>
          <a:prstGeom prst="rect">
            <a:avLst/>
          </a:prstGeom>
        </p:spPr>
        <p:txBody>
          <a:bodyPr vert="horz" lIns="0" tIns="90000" rIns="90000" bIns="9000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bg2"/>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bg2"/>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bg2"/>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bg2"/>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bg2"/>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85750" indent="-285750">
              <a:spcBef>
                <a:spcPts val="0"/>
              </a:spcBef>
              <a:spcAft>
                <a:spcPts val="1200"/>
              </a:spcAft>
              <a:buFont typeface="Arial" panose="020B0604020202020204" pitchFamily="34" charset="0"/>
              <a:buChar char="•"/>
            </a:pPr>
            <a:r>
              <a:rPr lang="en-US" sz="1400" dirty="0">
                <a:solidFill>
                  <a:schemeClr val="tx1"/>
                </a:solidFill>
                <a:latin typeface="Aptos" panose="020B0004020202020204" pitchFamily="34" charset="0"/>
              </a:rPr>
              <a:t>[Description of the current state of the industry, market, jurisdiction, client segment, client company, or client team, tying the current state to how it impacts the client]</a:t>
            </a:r>
          </a:p>
          <a:p>
            <a:pPr marL="285750" indent="-285750">
              <a:spcBef>
                <a:spcPts val="0"/>
              </a:spcBef>
              <a:spcAft>
                <a:spcPts val="1200"/>
              </a:spcAft>
              <a:buFont typeface="Arial" panose="020B0604020202020204" pitchFamily="34" charset="0"/>
              <a:buChar char="•"/>
            </a:pPr>
            <a:r>
              <a:rPr lang="en-US" sz="1400" dirty="0">
                <a:solidFill>
                  <a:schemeClr val="tx1"/>
                </a:solidFill>
                <a:latin typeface="Aptos" panose="020B0004020202020204" pitchFamily="34" charset="0"/>
              </a:rPr>
              <a:t>[Description of the current state of the industry, market, jurisdiction, client segment, client company, or client team, tying the current state to how it impacts the client]</a:t>
            </a:r>
          </a:p>
          <a:p>
            <a:pPr marL="285750" indent="-285750">
              <a:spcBef>
                <a:spcPts val="0"/>
              </a:spcBef>
              <a:spcAft>
                <a:spcPts val="1200"/>
              </a:spcAft>
              <a:buFont typeface="Arial" panose="020B0604020202020204" pitchFamily="34" charset="0"/>
              <a:buChar char="•"/>
            </a:pPr>
            <a:r>
              <a:rPr lang="en-US" sz="1400" dirty="0">
                <a:solidFill>
                  <a:schemeClr val="tx1"/>
                </a:solidFill>
                <a:latin typeface="Aptos" panose="020B0004020202020204" pitchFamily="34" charset="0"/>
              </a:rPr>
              <a:t>[Description of the current state of the industry, market, jurisdiction, client segment, client company, or client team, tying the current state to how it impacts the client]</a:t>
            </a:r>
          </a:p>
          <a:p>
            <a:pPr marL="285750" indent="-285750">
              <a:spcBef>
                <a:spcPts val="0"/>
              </a:spcBef>
              <a:spcAft>
                <a:spcPts val="1200"/>
              </a:spcAft>
              <a:buFont typeface="Arial" panose="020B0604020202020204" pitchFamily="34" charset="0"/>
              <a:buChar char="•"/>
            </a:pPr>
            <a:r>
              <a:rPr lang="en-US" sz="1400" dirty="0">
                <a:solidFill>
                  <a:schemeClr val="tx1"/>
                </a:solidFill>
                <a:latin typeface="Aptos" panose="020B0004020202020204" pitchFamily="34" charset="0"/>
              </a:rPr>
              <a:t>[Description of the current state of the industry, market, jurisdiction, client segment, client company, or client team, tying the current state to how it impacts the client]</a:t>
            </a:r>
          </a:p>
        </p:txBody>
      </p:sp>
      <p:sp>
        <p:nvSpPr>
          <p:cNvPr id="23" name="TextBox 22">
            <a:extLst>
              <a:ext uri="{FF2B5EF4-FFF2-40B4-BE49-F238E27FC236}">
                <a16:creationId xmlns:a16="http://schemas.microsoft.com/office/drawing/2014/main" id="{3E1B345D-5611-1752-24E5-154D587D911B}"/>
              </a:ext>
            </a:extLst>
          </p:cNvPr>
          <p:cNvSpPr txBox="1"/>
          <p:nvPr>
            <p:custDataLst>
              <p:tags r:id="rId1"/>
            </p:custDataLst>
          </p:nvPr>
        </p:nvSpPr>
        <p:spPr>
          <a:xfrm>
            <a:off x="552261" y="1687814"/>
            <a:ext cx="453542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600" b="1" i="1" u="none" strike="noStrike" kern="1200" cap="none" spc="0" normalizeH="0" baseline="0" noProof="0" dirty="0">
                <a:ln>
                  <a:noFill/>
                </a:ln>
                <a:solidFill>
                  <a:schemeClr val="dk1"/>
                </a:solidFill>
                <a:effectLst/>
                <a:uLnTx/>
                <a:uFillTx/>
                <a:ea typeface="+mn-ea"/>
                <a:cs typeface="+mn-cs"/>
              </a:rPr>
              <a:t>Situation</a:t>
            </a:r>
          </a:p>
        </p:txBody>
      </p:sp>
      <p:sp>
        <p:nvSpPr>
          <p:cNvPr id="24" name="TextBox 23">
            <a:extLst>
              <a:ext uri="{FF2B5EF4-FFF2-40B4-BE49-F238E27FC236}">
                <a16:creationId xmlns:a16="http://schemas.microsoft.com/office/drawing/2014/main" id="{D3FCEB0D-2761-B36F-6954-A43456D79C55}"/>
              </a:ext>
            </a:extLst>
          </p:cNvPr>
          <p:cNvSpPr txBox="1"/>
          <p:nvPr>
            <p:custDataLst>
              <p:tags r:id="rId2"/>
            </p:custDataLst>
          </p:nvPr>
        </p:nvSpPr>
        <p:spPr>
          <a:xfrm>
            <a:off x="5815140" y="1687814"/>
            <a:ext cx="582212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600" b="1" i="1" u="none" strike="noStrike" kern="1200" cap="none" spc="0" normalizeH="0" baseline="0" noProof="0" dirty="0">
                <a:ln>
                  <a:noFill/>
                </a:ln>
                <a:solidFill>
                  <a:schemeClr val="dk1"/>
                </a:solidFill>
                <a:effectLst/>
                <a:uLnTx/>
                <a:uFillTx/>
                <a:ea typeface="+mn-ea"/>
                <a:cs typeface="+mn-cs"/>
              </a:rPr>
              <a:t>Challenges</a:t>
            </a:r>
          </a:p>
        </p:txBody>
      </p:sp>
      <p:sp>
        <p:nvSpPr>
          <p:cNvPr id="27" name="TextBox 26">
            <a:extLst>
              <a:ext uri="{FF2B5EF4-FFF2-40B4-BE49-F238E27FC236}">
                <a16:creationId xmlns:a16="http://schemas.microsoft.com/office/drawing/2014/main" id="{404DC5AE-AB44-BA54-71C3-FD365BAD6460}"/>
              </a:ext>
            </a:extLst>
          </p:cNvPr>
          <p:cNvSpPr txBox="1"/>
          <p:nvPr>
            <p:custDataLst>
              <p:tags r:id="rId3"/>
            </p:custDataLst>
          </p:nvPr>
        </p:nvSpPr>
        <p:spPr>
          <a:xfrm>
            <a:off x="5815140" y="5213484"/>
            <a:ext cx="582212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600" b="1" i="1" u="none" strike="noStrike" kern="1200" cap="none" spc="0" normalizeH="0" baseline="0" noProof="0" dirty="0">
                <a:ln>
                  <a:noFill/>
                </a:ln>
                <a:solidFill>
                  <a:schemeClr val="dk1"/>
                </a:solidFill>
                <a:effectLst/>
                <a:uLnTx/>
                <a:uFillTx/>
                <a:ea typeface="+mn-ea"/>
                <a:cs typeface="+mn-cs"/>
              </a:rPr>
              <a:t>Engagement question</a:t>
            </a:r>
          </a:p>
        </p:txBody>
      </p:sp>
      <p:grpSp>
        <p:nvGrpSpPr>
          <p:cNvPr id="36" name="Group 35">
            <a:extLst>
              <a:ext uri="{FF2B5EF4-FFF2-40B4-BE49-F238E27FC236}">
                <a16:creationId xmlns:a16="http://schemas.microsoft.com/office/drawing/2014/main" id="{1BA7CC27-CEF6-A43A-5C64-7C00091851F0}"/>
              </a:ext>
            </a:extLst>
          </p:cNvPr>
          <p:cNvGrpSpPr/>
          <p:nvPr/>
        </p:nvGrpSpPr>
        <p:grpSpPr>
          <a:xfrm>
            <a:off x="5815140" y="2107884"/>
            <a:ext cx="5822124" cy="571500"/>
            <a:chOff x="5815140" y="2363069"/>
            <a:chExt cx="5822124" cy="571500"/>
          </a:xfrm>
        </p:grpSpPr>
        <p:sp>
          <p:nvSpPr>
            <p:cNvPr id="28" name="Number">
              <a:extLst>
                <a:ext uri="{FF2B5EF4-FFF2-40B4-BE49-F238E27FC236}">
                  <a16:creationId xmlns:a16="http://schemas.microsoft.com/office/drawing/2014/main" id="{DB030A51-744E-C7EC-4CB1-B842365013A5}"/>
                </a:ext>
              </a:extLst>
            </p:cNvPr>
            <p:cNvSpPr/>
            <p:nvPr/>
          </p:nvSpPr>
          <p:spPr>
            <a:xfrm>
              <a:off x="5815140" y="2442718"/>
              <a:ext cx="412202" cy="412202"/>
            </a:xfrm>
            <a:prstGeom prst="ellipse">
              <a:avLst/>
            </a:prstGeom>
            <a:solidFill>
              <a:schemeClr val="accent5"/>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chemeClr val="lt1"/>
                  </a:solidFill>
                  <a:latin typeface="Aptos" panose="020B0004020202020204" pitchFamily="34" charset="0"/>
                  <a:ea typeface="Arial"/>
                  <a:cs typeface="Arial"/>
                  <a:sym typeface="Arial"/>
                </a:rPr>
                <a:t>1</a:t>
              </a:r>
              <a:endParaRPr lang="en-US" sz="2000" dirty="0">
                <a:solidFill>
                  <a:schemeClr val="lt1"/>
                </a:solidFill>
                <a:latin typeface="Aptos" panose="020B0004020202020204" pitchFamily="34" charset="0"/>
              </a:endParaRPr>
            </a:p>
          </p:txBody>
        </p:sp>
        <p:sp>
          <p:nvSpPr>
            <p:cNvPr id="29" name="TextBox 28">
              <a:extLst>
                <a:ext uri="{FF2B5EF4-FFF2-40B4-BE49-F238E27FC236}">
                  <a16:creationId xmlns:a16="http://schemas.microsoft.com/office/drawing/2014/main" id="{A188AF21-4774-C46A-4D1C-6EBAD9500377}"/>
                </a:ext>
              </a:extLst>
            </p:cNvPr>
            <p:cNvSpPr txBox="1"/>
            <p:nvPr/>
          </p:nvSpPr>
          <p:spPr>
            <a:xfrm>
              <a:off x="6462199" y="2363069"/>
              <a:ext cx="5175065" cy="57150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1400" dirty="0">
                  <a:solidFill>
                    <a:srgbClr val="051C2C"/>
                  </a:solidFill>
                </a:rPr>
                <a:t>[Key challenge description, which should easily be tied to the situation bullet points]</a:t>
              </a:r>
            </a:p>
          </p:txBody>
        </p:sp>
      </p:grpSp>
      <p:grpSp>
        <p:nvGrpSpPr>
          <p:cNvPr id="35" name="Group 34">
            <a:extLst>
              <a:ext uri="{FF2B5EF4-FFF2-40B4-BE49-F238E27FC236}">
                <a16:creationId xmlns:a16="http://schemas.microsoft.com/office/drawing/2014/main" id="{B2BDF501-D10F-4894-80AC-56E8F2F2F3FF}"/>
              </a:ext>
            </a:extLst>
          </p:cNvPr>
          <p:cNvGrpSpPr/>
          <p:nvPr/>
        </p:nvGrpSpPr>
        <p:grpSpPr>
          <a:xfrm>
            <a:off x="5815140" y="2809587"/>
            <a:ext cx="5822124" cy="571500"/>
            <a:chOff x="5815140" y="3161734"/>
            <a:chExt cx="5822124" cy="571500"/>
          </a:xfrm>
        </p:grpSpPr>
        <p:sp>
          <p:nvSpPr>
            <p:cNvPr id="30" name="Number">
              <a:extLst>
                <a:ext uri="{FF2B5EF4-FFF2-40B4-BE49-F238E27FC236}">
                  <a16:creationId xmlns:a16="http://schemas.microsoft.com/office/drawing/2014/main" id="{12E9F618-9DBF-2999-9C7E-7AAC1FD73039}"/>
                </a:ext>
              </a:extLst>
            </p:cNvPr>
            <p:cNvSpPr/>
            <p:nvPr/>
          </p:nvSpPr>
          <p:spPr>
            <a:xfrm>
              <a:off x="5815140" y="3241383"/>
              <a:ext cx="412202" cy="412202"/>
            </a:xfrm>
            <a:prstGeom prst="ellipse">
              <a:avLst/>
            </a:prstGeom>
            <a:solidFill>
              <a:schemeClr val="accent5"/>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ptos" panose="020B0004020202020204" pitchFamily="34" charset="0"/>
                  <a:cs typeface="Arial"/>
                  <a:sym typeface="Arial"/>
                </a:rPr>
                <a:t>2</a:t>
              </a:r>
              <a:endParaRPr lang="en-US" sz="2000" dirty="0">
                <a:solidFill>
                  <a:schemeClr val="lt1"/>
                </a:solidFill>
                <a:latin typeface="Aptos" panose="020B0004020202020204" pitchFamily="34" charset="0"/>
              </a:endParaRPr>
            </a:p>
          </p:txBody>
        </p:sp>
        <p:sp>
          <p:nvSpPr>
            <p:cNvPr id="31" name="TextBox 30">
              <a:extLst>
                <a:ext uri="{FF2B5EF4-FFF2-40B4-BE49-F238E27FC236}">
                  <a16:creationId xmlns:a16="http://schemas.microsoft.com/office/drawing/2014/main" id="{0A95091A-B817-95D5-43A4-C9361228F649}"/>
                </a:ext>
              </a:extLst>
            </p:cNvPr>
            <p:cNvSpPr txBox="1"/>
            <p:nvPr/>
          </p:nvSpPr>
          <p:spPr>
            <a:xfrm>
              <a:off x="6462199" y="3161734"/>
              <a:ext cx="5175065" cy="57150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1400" dirty="0">
                  <a:solidFill>
                    <a:srgbClr val="051C2C"/>
                  </a:solidFill>
                </a:rPr>
                <a:t>[Key challenge description, which should easily be tied to the situation bullet points]</a:t>
              </a:r>
            </a:p>
          </p:txBody>
        </p:sp>
      </p:grpSp>
      <p:grpSp>
        <p:nvGrpSpPr>
          <p:cNvPr id="34" name="Group 33">
            <a:extLst>
              <a:ext uri="{FF2B5EF4-FFF2-40B4-BE49-F238E27FC236}">
                <a16:creationId xmlns:a16="http://schemas.microsoft.com/office/drawing/2014/main" id="{6ED4D010-69EA-7A0C-3DFA-19B51FF5BC18}"/>
              </a:ext>
            </a:extLst>
          </p:cNvPr>
          <p:cNvGrpSpPr/>
          <p:nvPr/>
        </p:nvGrpSpPr>
        <p:grpSpPr>
          <a:xfrm>
            <a:off x="5815140" y="3511290"/>
            <a:ext cx="5822124" cy="571500"/>
            <a:chOff x="5815140" y="3955029"/>
            <a:chExt cx="5822124" cy="571500"/>
          </a:xfrm>
        </p:grpSpPr>
        <p:sp>
          <p:nvSpPr>
            <p:cNvPr id="32" name="Number">
              <a:extLst>
                <a:ext uri="{FF2B5EF4-FFF2-40B4-BE49-F238E27FC236}">
                  <a16:creationId xmlns:a16="http://schemas.microsoft.com/office/drawing/2014/main" id="{F9AF0369-2335-E7F0-1CB5-407A9862E164}"/>
                </a:ext>
              </a:extLst>
            </p:cNvPr>
            <p:cNvSpPr/>
            <p:nvPr/>
          </p:nvSpPr>
          <p:spPr>
            <a:xfrm>
              <a:off x="5815140" y="4034678"/>
              <a:ext cx="412202" cy="412202"/>
            </a:xfrm>
            <a:prstGeom prst="ellipse">
              <a:avLst/>
            </a:prstGeom>
            <a:solidFill>
              <a:schemeClr val="accent5"/>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chemeClr val="lt1"/>
                  </a:solidFill>
                  <a:latin typeface="Aptos" panose="020B0004020202020204" pitchFamily="34" charset="0"/>
                  <a:cs typeface="Arial"/>
                  <a:sym typeface="Arial"/>
                </a:rPr>
                <a:t>3</a:t>
              </a:r>
              <a:endParaRPr lang="en-US" sz="2000" dirty="0">
                <a:solidFill>
                  <a:schemeClr val="lt1"/>
                </a:solidFill>
                <a:latin typeface="Aptos" panose="020B0004020202020204" pitchFamily="34" charset="0"/>
              </a:endParaRPr>
            </a:p>
          </p:txBody>
        </p:sp>
        <p:sp>
          <p:nvSpPr>
            <p:cNvPr id="33" name="TextBox 32">
              <a:extLst>
                <a:ext uri="{FF2B5EF4-FFF2-40B4-BE49-F238E27FC236}">
                  <a16:creationId xmlns:a16="http://schemas.microsoft.com/office/drawing/2014/main" id="{EBFDDF1B-0BBA-F8C2-A996-93FD9A9F102C}"/>
                </a:ext>
              </a:extLst>
            </p:cNvPr>
            <p:cNvSpPr txBox="1"/>
            <p:nvPr/>
          </p:nvSpPr>
          <p:spPr>
            <a:xfrm>
              <a:off x="6462199" y="3955029"/>
              <a:ext cx="5175065" cy="57150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1400" dirty="0">
                  <a:solidFill>
                    <a:srgbClr val="051C2C"/>
                  </a:solidFill>
                </a:rPr>
                <a:t>[Key challenge description, which should easily be tied to the situation bullet points]</a:t>
              </a:r>
            </a:p>
          </p:txBody>
        </p:sp>
      </p:grpSp>
      <p:sp>
        <p:nvSpPr>
          <p:cNvPr id="37" name="Rectangle 36">
            <a:extLst>
              <a:ext uri="{FF2B5EF4-FFF2-40B4-BE49-F238E27FC236}">
                <a16:creationId xmlns:a16="http://schemas.microsoft.com/office/drawing/2014/main" id="{7E837A6E-AA22-8028-218C-2CCB34285C08}"/>
              </a:ext>
            </a:extLst>
          </p:cNvPr>
          <p:cNvSpPr/>
          <p:nvPr/>
        </p:nvSpPr>
        <p:spPr>
          <a:xfrm>
            <a:off x="5654040" y="5061146"/>
            <a:ext cx="5983224" cy="1225353"/>
          </a:xfrm>
          <a:prstGeom prst="rect">
            <a:avLst/>
          </a:prstGeom>
          <a:noFill/>
          <a:ln w="15875" cap="sq">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8" name="TextBox 37">
            <a:extLst>
              <a:ext uri="{FF2B5EF4-FFF2-40B4-BE49-F238E27FC236}">
                <a16:creationId xmlns:a16="http://schemas.microsoft.com/office/drawing/2014/main" id="{74613A6E-63D8-6C9A-43EF-2D05BB846689}"/>
              </a:ext>
            </a:extLst>
          </p:cNvPr>
          <p:cNvSpPr txBox="1"/>
          <p:nvPr/>
        </p:nvSpPr>
        <p:spPr>
          <a:xfrm>
            <a:off x="5815140" y="5593496"/>
            <a:ext cx="5630100" cy="571500"/>
          </a:xfrm>
          <a:prstGeom prst="rect">
            <a:avLst/>
          </a:prstGeom>
          <a:ln w="6350">
            <a:noFill/>
            <a:miter lim="800000"/>
          </a:ln>
        </p:spPr>
        <p:txBody>
          <a:bodyPr vert="horz" wrap="square" lIns="0" tIns="0" rIns="0" bIns="0" rtlCol="0" anchor="t">
            <a:noAutofit/>
          </a:bodyPr>
          <a:lstStyle/>
          <a:p>
            <a:pPr algn="l">
              <a:spcBef>
                <a:spcPts val="300"/>
              </a:spcBef>
              <a:spcAft>
                <a:spcPts val="300"/>
              </a:spcAft>
              <a:buNone/>
            </a:pPr>
            <a:r>
              <a:rPr lang="en-US" sz="1400" dirty="0">
                <a:solidFill>
                  <a:srgbClr val="051C2C"/>
                </a:solidFill>
              </a:rPr>
              <a:t>[The engagement boiled down to one question, which the proposed solution will aim to answer / solve]</a:t>
            </a:r>
          </a:p>
        </p:txBody>
      </p:sp>
      <p:sp>
        <p:nvSpPr>
          <p:cNvPr id="39" name="Isosceles Triangle 38">
            <a:extLst>
              <a:ext uri="{FF2B5EF4-FFF2-40B4-BE49-F238E27FC236}">
                <a16:creationId xmlns:a16="http://schemas.microsoft.com/office/drawing/2014/main" id="{FB0236F4-55DB-A10F-904A-200D96C79342}"/>
              </a:ext>
            </a:extLst>
          </p:cNvPr>
          <p:cNvSpPr/>
          <p:nvPr/>
        </p:nvSpPr>
        <p:spPr>
          <a:xfrm rot="10800000">
            <a:off x="7030327" y="4323903"/>
            <a:ext cx="3107207" cy="440055"/>
          </a:xfrm>
          <a:prstGeom prst="triangle">
            <a:avLst/>
          </a:prstGeom>
          <a:gradFill>
            <a:gsLst>
              <a:gs pos="18000">
                <a:schemeClr val="accent3"/>
              </a:gs>
              <a:gs pos="100000">
                <a:schemeClr val="accent1">
                  <a:lumMod val="30000"/>
                  <a:lumOff val="70000"/>
                </a:schemeClr>
              </a:gs>
            </a:gsLst>
            <a:lin ang="5400000" scaled="1"/>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Tree>
    <p:extLst>
      <p:ext uri="{BB962C8B-B14F-4D97-AF65-F5344CB8AC3E}">
        <p14:creationId xmlns:p14="http://schemas.microsoft.com/office/powerpoint/2010/main" val="239339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A79D4-7653-4BDE-E22A-398C570D1A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92ED18-C428-1A45-02B9-E78B03A0283F}"/>
              </a:ext>
            </a:extLst>
          </p:cNvPr>
          <p:cNvSpPr>
            <a:spLocks noGrp="1"/>
          </p:cNvSpPr>
          <p:nvPr>
            <p:ph type="title"/>
          </p:nvPr>
        </p:nvSpPr>
        <p:spPr/>
        <p:txBody>
          <a:bodyPr/>
          <a:lstStyle/>
          <a:p>
            <a:r>
              <a:rPr lang="en-US" dirty="0"/>
              <a:t>Approach – Phases with frameworks</a:t>
            </a:r>
            <a:endParaRPr lang="en-US" dirty="0">
              <a:solidFill>
                <a:schemeClr val="dk1"/>
              </a:solidFill>
            </a:endParaRPr>
          </a:p>
        </p:txBody>
      </p:sp>
      <p:sp>
        <p:nvSpPr>
          <p:cNvPr id="6" name="Subtitle 5">
            <a:extLst>
              <a:ext uri="{FF2B5EF4-FFF2-40B4-BE49-F238E27FC236}">
                <a16:creationId xmlns:a16="http://schemas.microsoft.com/office/drawing/2014/main" id="{6318CFF1-8CD4-C491-4F42-D1FD1FC532F9}"/>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AEC8BBB9-47B5-01D7-D42B-C7E44B46156E}"/>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E5EA531C-FA2C-1E5D-9F2C-2A5F6A31C7F8}"/>
              </a:ext>
            </a:extLst>
          </p:cNvPr>
          <p:cNvSpPr>
            <a:spLocks noGrp="1"/>
          </p:cNvSpPr>
          <p:nvPr>
            <p:ph type="body" sz="quarter" idx="18"/>
          </p:nvPr>
        </p:nvSpPr>
        <p:spPr/>
        <p:txBody>
          <a:bodyPr/>
          <a:lstStyle/>
          <a:p>
            <a:endParaRPr lang="en-US"/>
          </a:p>
        </p:txBody>
      </p:sp>
      <p:cxnSp>
        <p:nvCxnSpPr>
          <p:cNvPr id="3" name="Straight Connector 2">
            <a:extLst>
              <a:ext uri="{FF2B5EF4-FFF2-40B4-BE49-F238E27FC236}">
                <a16:creationId xmlns:a16="http://schemas.microsoft.com/office/drawing/2014/main" id="{B810240A-4BC2-1DE2-2C9A-D40A693D0C6B}"/>
              </a:ext>
            </a:extLst>
          </p:cNvPr>
          <p:cNvCxnSpPr>
            <a:cxnSpLocks/>
          </p:cNvCxnSpPr>
          <p:nvPr/>
        </p:nvCxnSpPr>
        <p:spPr>
          <a:xfrm>
            <a:off x="2252036" y="1601452"/>
            <a:ext cx="9385228" cy="0"/>
          </a:xfrm>
          <a:prstGeom prst="line">
            <a:avLst/>
          </a:prstGeom>
          <a:ln w="22225" cap="sq">
            <a:solidFill>
              <a:schemeClr val="dk1"/>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9E4CA2-E8E0-562A-6E8B-996E194FE88F}"/>
              </a:ext>
            </a:extLst>
          </p:cNvPr>
          <p:cNvSpPr txBox="1"/>
          <p:nvPr>
            <p:custDataLst>
              <p:tags r:id="rId1"/>
            </p:custDataLst>
          </p:nvPr>
        </p:nvSpPr>
        <p:spPr>
          <a:xfrm>
            <a:off x="552260" y="1478342"/>
            <a:ext cx="4948425" cy="246221"/>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600" b="1" i="1" u="none" strike="noStrike" kern="1200" cap="none" spc="0" normalizeH="0" baseline="0" noProof="0" dirty="0">
                <a:ln>
                  <a:noFill/>
                </a:ln>
                <a:solidFill>
                  <a:schemeClr val="dk1"/>
                </a:solidFill>
                <a:effectLst/>
                <a:uLnTx/>
                <a:uFillTx/>
                <a:ea typeface="+mn-ea"/>
                <a:cs typeface="+mn-cs"/>
              </a:rPr>
              <a:t>Our approach is structured in three major phases… </a:t>
            </a:r>
          </a:p>
        </p:txBody>
      </p:sp>
      <p:sp>
        <p:nvSpPr>
          <p:cNvPr id="4" name="Number">
            <a:extLst>
              <a:ext uri="{FF2B5EF4-FFF2-40B4-BE49-F238E27FC236}">
                <a16:creationId xmlns:a16="http://schemas.microsoft.com/office/drawing/2014/main" id="{003D2C82-C69A-0EC7-31E8-D6EAF19F168D}"/>
              </a:ext>
            </a:extLst>
          </p:cNvPr>
          <p:cNvSpPr/>
          <p:nvPr/>
        </p:nvSpPr>
        <p:spPr>
          <a:xfrm>
            <a:off x="1076763" y="2089076"/>
            <a:ext cx="1175273" cy="1175273"/>
          </a:xfrm>
          <a:prstGeom prst="ellipse">
            <a:avLst/>
          </a:prstGeom>
          <a:solidFill>
            <a:schemeClr val="tx1"/>
          </a:solidFill>
          <a:ln w="12700"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b="1" i="0" u="none" strike="noStrike" cap="none" dirty="0">
                <a:solidFill>
                  <a:schemeClr val="bg1"/>
                </a:solidFill>
                <a:latin typeface="Aptos" panose="020B0004020202020204" pitchFamily="34" charset="0"/>
                <a:ea typeface="Arial"/>
                <a:cs typeface="Arial"/>
                <a:sym typeface="Arial"/>
              </a:rPr>
              <a:t>Phase 1</a:t>
            </a:r>
            <a:endParaRPr lang="en-US" sz="2800" b="1" dirty="0">
              <a:solidFill>
                <a:schemeClr val="bg1"/>
              </a:solidFill>
              <a:latin typeface="Aptos" panose="020B0004020202020204" pitchFamily="34" charset="0"/>
            </a:endParaRPr>
          </a:p>
        </p:txBody>
      </p:sp>
      <p:sp>
        <p:nvSpPr>
          <p:cNvPr id="9" name="Number">
            <a:extLst>
              <a:ext uri="{FF2B5EF4-FFF2-40B4-BE49-F238E27FC236}">
                <a16:creationId xmlns:a16="http://schemas.microsoft.com/office/drawing/2014/main" id="{C6FFA02F-39A8-25EE-CF0C-0F7684990898}"/>
              </a:ext>
            </a:extLst>
          </p:cNvPr>
          <p:cNvSpPr/>
          <p:nvPr/>
        </p:nvSpPr>
        <p:spPr>
          <a:xfrm>
            <a:off x="1076763" y="3493825"/>
            <a:ext cx="1175273" cy="1175273"/>
          </a:xfrm>
          <a:prstGeom prst="ellipse">
            <a:avLst/>
          </a:prstGeom>
          <a:solidFill>
            <a:schemeClr val="accent5"/>
          </a:solidFill>
          <a:ln w="12700"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b="1" i="0" u="none" strike="noStrike" cap="none" dirty="0">
                <a:solidFill>
                  <a:schemeClr val="bg1"/>
                </a:solidFill>
                <a:latin typeface="Aptos" panose="020B0004020202020204" pitchFamily="34" charset="0"/>
                <a:ea typeface="Arial"/>
                <a:cs typeface="Arial"/>
                <a:sym typeface="Arial"/>
              </a:rPr>
              <a:t>Phase 2</a:t>
            </a:r>
            <a:endParaRPr lang="en-US" sz="2800" b="1" dirty="0">
              <a:solidFill>
                <a:schemeClr val="bg1"/>
              </a:solidFill>
              <a:latin typeface="Aptos" panose="020B0004020202020204" pitchFamily="34" charset="0"/>
            </a:endParaRPr>
          </a:p>
        </p:txBody>
      </p:sp>
      <p:sp>
        <p:nvSpPr>
          <p:cNvPr id="10" name="Number">
            <a:extLst>
              <a:ext uri="{FF2B5EF4-FFF2-40B4-BE49-F238E27FC236}">
                <a16:creationId xmlns:a16="http://schemas.microsoft.com/office/drawing/2014/main" id="{F1008FDE-775B-52C8-113F-A1077A3583C9}"/>
              </a:ext>
            </a:extLst>
          </p:cNvPr>
          <p:cNvSpPr/>
          <p:nvPr/>
        </p:nvSpPr>
        <p:spPr>
          <a:xfrm>
            <a:off x="1076763" y="4898574"/>
            <a:ext cx="1175273" cy="1175273"/>
          </a:xfrm>
          <a:prstGeom prst="ellipse">
            <a:avLst/>
          </a:prstGeom>
          <a:solidFill>
            <a:schemeClr val="accent4"/>
          </a:solidFill>
          <a:ln w="12700" cap="flat" cmpd="sng">
            <a:no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b="1" i="0" u="none" strike="noStrike" cap="none" dirty="0">
                <a:solidFill>
                  <a:schemeClr val="bg1"/>
                </a:solidFill>
                <a:latin typeface="Aptos" panose="020B0004020202020204" pitchFamily="34" charset="0"/>
                <a:ea typeface="Arial"/>
                <a:cs typeface="Arial"/>
                <a:sym typeface="Arial"/>
              </a:rPr>
              <a:t>Phase 3</a:t>
            </a:r>
            <a:endParaRPr lang="en-US" sz="2800" b="1" dirty="0">
              <a:solidFill>
                <a:schemeClr val="bg1"/>
              </a:solidFill>
              <a:latin typeface="Aptos" panose="020B0004020202020204" pitchFamily="34" charset="0"/>
            </a:endParaRPr>
          </a:p>
        </p:txBody>
      </p:sp>
      <p:cxnSp>
        <p:nvCxnSpPr>
          <p:cNvPr id="12" name="Straight Arrow Connector 11">
            <a:extLst>
              <a:ext uri="{FF2B5EF4-FFF2-40B4-BE49-F238E27FC236}">
                <a16:creationId xmlns:a16="http://schemas.microsoft.com/office/drawing/2014/main" id="{9EDFAF39-BDD3-FF42-B8E0-C114DD666841}"/>
              </a:ext>
            </a:extLst>
          </p:cNvPr>
          <p:cNvCxnSpPr/>
          <p:nvPr/>
        </p:nvCxnSpPr>
        <p:spPr>
          <a:xfrm>
            <a:off x="729205" y="2222342"/>
            <a:ext cx="0" cy="3851505"/>
          </a:xfrm>
          <a:prstGeom prst="straightConnector1">
            <a:avLst/>
          </a:prstGeom>
          <a:ln w="38100" cap="sq">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A4EDE9-29D8-91A0-7730-4952BE530CAB}"/>
              </a:ext>
            </a:extLst>
          </p:cNvPr>
          <p:cNvCxnSpPr>
            <a:cxnSpLocks/>
          </p:cNvCxnSpPr>
          <p:nvPr/>
        </p:nvCxnSpPr>
        <p:spPr>
          <a:xfrm>
            <a:off x="2604304" y="3379087"/>
            <a:ext cx="9032960" cy="0"/>
          </a:xfrm>
          <a:prstGeom prst="line">
            <a:avLst/>
          </a:prstGeom>
          <a:noFill/>
          <a:ln w="9525" cap="sq" cmpd="sng" algn="ctr">
            <a:solidFill>
              <a:schemeClr val="dk1"/>
            </a:solidFill>
            <a:prstDash val="dash"/>
            <a:miter lim="800000"/>
            <a:tailEnd type="none"/>
          </a:ln>
          <a:effectLst/>
        </p:spPr>
      </p:cxnSp>
      <p:cxnSp>
        <p:nvCxnSpPr>
          <p:cNvPr id="16" name="Straight Connector 15">
            <a:extLst>
              <a:ext uri="{FF2B5EF4-FFF2-40B4-BE49-F238E27FC236}">
                <a16:creationId xmlns:a16="http://schemas.microsoft.com/office/drawing/2014/main" id="{1E8B5782-230B-C27D-BF8E-C2A9D79E0937}"/>
              </a:ext>
            </a:extLst>
          </p:cNvPr>
          <p:cNvCxnSpPr>
            <a:cxnSpLocks/>
          </p:cNvCxnSpPr>
          <p:nvPr/>
        </p:nvCxnSpPr>
        <p:spPr>
          <a:xfrm>
            <a:off x="2604304" y="4783836"/>
            <a:ext cx="9032960" cy="0"/>
          </a:xfrm>
          <a:prstGeom prst="line">
            <a:avLst/>
          </a:prstGeom>
          <a:noFill/>
          <a:ln w="9525" cap="sq" cmpd="sng" algn="ctr">
            <a:solidFill>
              <a:schemeClr val="dk1"/>
            </a:solidFill>
            <a:prstDash val="dash"/>
            <a:miter lim="800000"/>
            <a:tailEnd type="none"/>
          </a:ln>
          <a:effectLst/>
        </p:spPr>
      </p:cxnSp>
      <p:sp>
        <p:nvSpPr>
          <p:cNvPr id="17" name="TextBox 16">
            <a:extLst>
              <a:ext uri="{FF2B5EF4-FFF2-40B4-BE49-F238E27FC236}">
                <a16:creationId xmlns:a16="http://schemas.microsoft.com/office/drawing/2014/main" id="{BCFC9C99-F04E-E38E-7EDB-A3DC44497A03}"/>
              </a:ext>
            </a:extLst>
          </p:cNvPr>
          <p:cNvSpPr txBox="1"/>
          <p:nvPr/>
        </p:nvSpPr>
        <p:spPr>
          <a:xfrm>
            <a:off x="2929010" y="2245826"/>
            <a:ext cx="4497950" cy="86177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solidFill>
                  <a:schemeClr val="bg2"/>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solidFill>
                  <a:schemeClr val="bg2"/>
                </a:solidFill>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solidFill>
                  <a:schemeClr val="bg2"/>
                </a:solidFill>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solidFill>
                  <a:schemeClr val="bg2"/>
                </a:solidFill>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solidFill>
                  <a:schemeClr val="bg2"/>
                </a:solidFill>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
              <a:spcBef>
                <a:spcPts val="0"/>
              </a:spcBef>
              <a:spcAft>
                <a:spcPts val="600"/>
              </a:spcAft>
              <a:buClr>
                <a:srgbClr val="061F32"/>
              </a:buClr>
              <a:buNone/>
              <a:defRPr/>
            </a:pPr>
            <a:r>
              <a:rPr lang="en-US" sz="1400" i="1" dirty="0">
                <a:solidFill>
                  <a:srgbClr val="1B1B1D"/>
                </a:solidFill>
                <a:latin typeface="Aptos" panose="020B0004020202020204" pitchFamily="34" charset="0"/>
              </a:rPr>
              <a:t>[Main objective of this phase of work and brief description of how this objective will be achieved (e.g., through research and interviews) and through what framework (e.g., Five Forces)]</a:t>
            </a:r>
          </a:p>
        </p:txBody>
      </p:sp>
      <p:sp>
        <p:nvSpPr>
          <p:cNvPr id="18" name="TextBox 17">
            <a:extLst>
              <a:ext uri="{FF2B5EF4-FFF2-40B4-BE49-F238E27FC236}">
                <a16:creationId xmlns:a16="http://schemas.microsoft.com/office/drawing/2014/main" id="{8E1A9D10-06C7-9882-7D70-209D138BDB6A}"/>
              </a:ext>
            </a:extLst>
          </p:cNvPr>
          <p:cNvSpPr txBox="1"/>
          <p:nvPr/>
        </p:nvSpPr>
        <p:spPr>
          <a:xfrm>
            <a:off x="2929010" y="3717207"/>
            <a:ext cx="4497950" cy="86177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solidFill>
                  <a:schemeClr val="bg2"/>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solidFill>
                  <a:schemeClr val="bg2"/>
                </a:solidFill>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solidFill>
                  <a:schemeClr val="bg2"/>
                </a:solidFill>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solidFill>
                  <a:schemeClr val="bg2"/>
                </a:solidFill>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solidFill>
                  <a:schemeClr val="bg2"/>
                </a:solidFill>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
              <a:spcBef>
                <a:spcPts val="0"/>
              </a:spcBef>
              <a:spcAft>
                <a:spcPts val="600"/>
              </a:spcAft>
              <a:buClr>
                <a:srgbClr val="061F32"/>
              </a:buClr>
              <a:buNone/>
              <a:defRPr/>
            </a:pPr>
            <a:r>
              <a:rPr lang="en-US" sz="1400" i="1" dirty="0">
                <a:solidFill>
                  <a:srgbClr val="1B1B1D"/>
                </a:solidFill>
                <a:latin typeface="Aptos" panose="020B0004020202020204" pitchFamily="34" charset="0"/>
              </a:rPr>
              <a:t>[Main objective of this phase of work and brief description of how this objective will be achieved (e.g., through research and interviews) and through what framework (e.g., Five Forces)]</a:t>
            </a:r>
          </a:p>
        </p:txBody>
      </p:sp>
      <p:sp>
        <p:nvSpPr>
          <p:cNvPr id="19" name="TextBox 18">
            <a:extLst>
              <a:ext uri="{FF2B5EF4-FFF2-40B4-BE49-F238E27FC236}">
                <a16:creationId xmlns:a16="http://schemas.microsoft.com/office/drawing/2014/main" id="{095C1C29-F812-8A62-C3E2-DD5810F53670}"/>
              </a:ext>
            </a:extLst>
          </p:cNvPr>
          <p:cNvSpPr txBox="1"/>
          <p:nvPr/>
        </p:nvSpPr>
        <p:spPr>
          <a:xfrm>
            <a:off x="2929010" y="5055323"/>
            <a:ext cx="4497950" cy="86177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solidFill>
                  <a:schemeClr val="bg2"/>
                </a:solidFill>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solidFill>
                  <a:schemeClr val="bg2"/>
                </a:solidFill>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solidFill>
                  <a:schemeClr val="bg2"/>
                </a:solidFill>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solidFill>
                  <a:schemeClr val="bg2"/>
                </a:solidFill>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solidFill>
                  <a:schemeClr val="bg2"/>
                </a:solidFill>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
              <a:spcBef>
                <a:spcPts val="0"/>
              </a:spcBef>
              <a:spcAft>
                <a:spcPts val="600"/>
              </a:spcAft>
              <a:buClr>
                <a:srgbClr val="061F32"/>
              </a:buClr>
              <a:buNone/>
              <a:defRPr/>
            </a:pPr>
            <a:r>
              <a:rPr lang="en-US" sz="1400" i="1" dirty="0">
                <a:solidFill>
                  <a:srgbClr val="1B1B1D"/>
                </a:solidFill>
                <a:latin typeface="Aptos" panose="020B0004020202020204" pitchFamily="34" charset="0"/>
              </a:rPr>
              <a:t>[Main objective of this phase of work and brief description of how this objective will be achieved (e.g., through research and interviews) and through what framework (e.g., Five Forces)]</a:t>
            </a:r>
          </a:p>
        </p:txBody>
      </p:sp>
      <p:grpSp>
        <p:nvGrpSpPr>
          <p:cNvPr id="29" name="Group 28">
            <a:extLst>
              <a:ext uri="{FF2B5EF4-FFF2-40B4-BE49-F238E27FC236}">
                <a16:creationId xmlns:a16="http://schemas.microsoft.com/office/drawing/2014/main" id="{87A31139-F3A5-7942-0571-123E162AA098}"/>
              </a:ext>
            </a:extLst>
          </p:cNvPr>
          <p:cNvGrpSpPr/>
          <p:nvPr/>
        </p:nvGrpSpPr>
        <p:grpSpPr>
          <a:xfrm>
            <a:off x="8219440" y="1981300"/>
            <a:ext cx="3027680" cy="1203122"/>
            <a:chOff x="8219440" y="1960979"/>
            <a:chExt cx="3161792" cy="1256415"/>
          </a:xfrm>
        </p:grpSpPr>
        <p:pic>
          <p:nvPicPr>
            <p:cNvPr id="20" name="Picture 19">
              <a:extLst>
                <a:ext uri="{FF2B5EF4-FFF2-40B4-BE49-F238E27FC236}">
                  <a16:creationId xmlns:a16="http://schemas.microsoft.com/office/drawing/2014/main" id="{FF20F508-E105-5078-F785-1D70863E6594}"/>
                </a:ext>
              </a:extLst>
            </p:cNvPr>
            <p:cNvPicPr>
              <a:picLocks noChangeAspect="1"/>
            </p:cNvPicPr>
            <p:nvPr/>
          </p:nvPicPr>
          <p:blipFill>
            <a:blip r:embed="rId3"/>
            <a:stretch>
              <a:fillRect/>
            </a:stretch>
          </p:blipFill>
          <p:spPr>
            <a:xfrm>
              <a:off x="8219440" y="1960979"/>
              <a:ext cx="1869440" cy="1051560"/>
            </a:xfrm>
            <a:prstGeom prst="rect">
              <a:avLst/>
            </a:prstGeom>
            <a:effectLst>
              <a:outerShdw blurRad="50800" dist="38100" dir="5400000" algn="t" rotWithShape="0">
                <a:prstClr val="black">
                  <a:alpha val="40000"/>
                </a:prstClr>
              </a:outerShdw>
            </a:effectLst>
          </p:spPr>
        </p:pic>
        <p:pic>
          <p:nvPicPr>
            <p:cNvPr id="24" name="Picture 23">
              <a:extLst>
                <a:ext uri="{FF2B5EF4-FFF2-40B4-BE49-F238E27FC236}">
                  <a16:creationId xmlns:a16="http://schemas.microsoft.com/office/drawing/2014/main" id="{A45FD168-3F47-D083-FC21-E26A5DB3E65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9511792" y="2165834"/>
              <a:ext cx="1869440" cy="1051560"/>
            </a:xfrm>
            <a:prstGeom prst="rect">
              <a:avLst/>
            </a:prstGeom>
            <a:effectLst>
              <a:outerShdw blurRad="50800" dist="38100" dir="5400000" algn="t" rotWithShape="0">
                <a:prstClr val="black">
                  <a:alpha val="40000"/>
                </a:prstClr>
              </a:outerShdw>
            </a:effectLst>
          </p:spPr>
        </p:pic>
      </p:grpSp>
      <p:grpSp>
        <p:nvGrpSpPr>
          <p:cNvPr id="27" name="Group 26">
            <a:extLst>
              <a:ext uri="{FF2B5EF4-FFF2-40B4-BE49-F238E27FC236}">
                <a16:creationId xmlns:a16="http://schemas.microsoft.com/office/drawing/2014/main" id="{FF3165D2-C480-7B7A-06A8-A140DF9C15FF}"/>
              </a:ext>
            </a:extLst>
          </p:cNvPr>
          <p:cNvGrpSpPr/>
          <p:nvPr/>
        </p:nvGrpSpPr>
        <p:grpSpPr>
          <a:xfrm>
            <a:off x="8219440" y="4925215"/>
            <a:ext cx="3027680" cy="1279278"/>
            <a:chOff x="8219440" y="4904895"/>
            <a:chExt cx="3161792" cy="1335944"/>
          </a:xfrm>
        </p:grpSpPr>
        <p:pic>
          <p:nvPicPr>
            <p:cNvPr id="23" name="Picture 22">
              <a:extLst>
                <a:ext uri="{FF2B5EF4-FFF2-40B4-BE49-F238E27FC236}">
                  <a16:creationId xmlns:a16="http://schemas.microsoft.com/office/drawing/2014/main" id="{4641742E-4C17-D825-A252-E05A1E57E708}"/>
                </a:ext>
              </a:extLst>
            </p:cNvPr>
            <p:cNvPicPr>
              <a:picLocks noChangeAspect="1"/>
            </p:cNvPicPr>
            <p:nvPr/>
          </p:nvPicPr>
          <p:blipFill>
            <a:blip r:embed="rId5">
              <a:extLst>
                <a:ext uri="{28A0092B-C50C-407E-A947-70E740481C1C}">
                  <a14:useLocalDpi xmlns:a14="http://schemas.microsoft.com/office/drawing/2010/main" val="0"/>
                </a:ext>
              </a:extLst>
            </a:blip>
            <a:srcRect l="10" r="10"/>
            <a:stretch/>
          </p:blipFill>
          <p:spPr>
            <a:xfrm>
              <a:off x="8219440" y="4904895"/>
              <a:ext cx="1869051" cy="1051560"/>
            </a:xfrm>
            <a:prstGeom prst="rect">
              <a:avLst/>
            </a:prstGeom>
            <a:effectLst>
              <a:outerShdw blurRad="50800" dist="38100" dir="5400000" algn="t" rotWithShape="0">
                <a:prstClr val="black">
                  <a:alpha val="40000"/>
                </a:prstClr>
              </a:outerShdw>
            </a:effectLst>
          </p:spPr>
        </p:pic>
        <p:pic>
          <p:nvPicPr>
            <p:cNvPr id="25" name="Picture 24">
              <a:extLst>
                <a:ext uri="{FF2B5EF4-FFF2-40B4-BE49-F238E27FC236}">
                  <a16:creationId xmlns:a16="http://schemas.microsoft.com/office/drawing/2014/main" id="{551A21B8-A1E6-6343-AD9E-019876A9C9B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9511792" y="5189279"/>
              <a:ext cx="1869440" cy="1051560"/>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D8F88AED-E7D4-F6CD-026F-2EFEA8034D79}"/>
              </a:ext>
            </a:extLst>
          </p:cNvPr>
          <p:cNvGrpSpPr/>
          <p:nvPr/>
        </p:nvGrpSpPr>
        <p:grpSpPr>
          <a:xfrm>
            <a:off x="8219914" y="3527669"/>
            <a:ext cx="3027226" cy="1207675"/>
            <a:chOff x="8219914" y="3440966"/>
            <a:chExt cx="3161318" cy="1261169"/>
          </a:xfrm>
        </p:grpSpPr>
        <p:pic>
          <p:nvPicPr>
            <p:cNvPr id="22" name="Picture 21">
              <a:extLst>
                <a:ext uri="{FF2B5EF4-FFF2-40B4-BE49-F238E27FC236}">
                  <a16:creationId xmlns:a16="http://schemas.microsoft.com/office/drawing/2014/main" id="{9405E073-4237-5E1E-D1E0-B446053DD80E}"/>
                </a:ext>
              </a:extLst>
            </p:cNvPr>
            <p:cNvPicPr>
              <a:picLocks noChangeAspect="1"/>
            </p:cNvPicPr>
            <p:nvPr/>
          </p:nvPicPr>
          <p:blipFill>
            <a:blip r:embed="rId7">
              <a:extLst>
                <a:ext uri="{28A0092B-C50C-407E-A947-70E740481C1C}">
                  <a14:useLocalDpi xmlns:a14="http://schemas.microsoft.com/office/drawing/2010/main" val="0"/>
                </a:ext>
              </a:extLst>
            </a:blip>
            <a:srcRect l="10" r="10"/>
            <a:stretch/>
          </p:blipFill>
          <p:spPr>
            <a:xfrm>
              <a:off x="8219914" y="3440966"/>
              <a:ext cx="1869051" cy="1051560"/>
            </a:xfrm>
            <a:prstGeom prst="rect">
              <a:avLst/>
            </a:prstGeom>
            <a:effectLst>
              <a:outerShdw blurRad="50800" dist="38100" dir="5400000" algn="t" rotWithShape="0">
                <a:prstClr val="black">
                  <a:alpha val="40000"/>
                </a:prstClr>
              </a:outerShdw>
            </a:effectLst>
          </p:spPr>
        </p:pic>
        <p:pic>
          <p:nvPicPr>
            <p:cNvPr id="26" name="Picture 25">
              <a:extLst>
                <a:ext uri="{FF2B5EF4-FFF2-40B4-BE49-F238E27FC236}">
                  <a16:creationId xmlns:a16="http://schemas.microsoft.com/office/drawing/2014/main" id="{825A14FF-DCAE-C66D-1A3A-1FB19582412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a:fillRect/>
            </a:stretch>
          </p:blipFill>
          <p:spPr>
            <a:xfrm>
              <a:off x="9511792" y="3650575"/>
              <a:ext cx="1869440" cy="1051560"/>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541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41068-4356-0F1E-AC60-13D6689D5EB3}"/>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7BCD3BB-196D-AF28-F6CF-AD2267D1F7B3}"/>
              </a:ext>
            </a:extLst>
          </p:cNvPr>
          <p:cNvGraphicFramePr>
            <a:graphicFrameLocks noGrp="1"/>
          </p:cNvGraphicFramePr>
          <p:nvPr>
            <p:extLst>
              <p:ext uri="{D42A27DB-BD31-4B8C-83A1-F6EECF244321}">
                <p14:modId xmlns:p14="http://schemas.microsoft.com/office/powerpoint/2010/main" val="1157435259"/>
              </p:ext>
            </p:extLst>
          </p:nvPr>
        </p:nvGraphicFramePr>
        <p:xfrm>
          <a:off x="554734" y="1476874"/>
          <a:ext cx="11082525" cy="2634480"/>
        </p:xfrm>
        <a:graphic>
          <a:graphicData uri="http://schemas.openxmlformats.org/drawingml/2006/table">
            <a:tbl>
              <a:tblPr firstRow="1" bandRow="1">
                <a:tableStyleId>{5C22544A-7EE6-4342-B048-85BDC9FD1C3A}</a:tableStyleId>
              </a:tblPr>
              <a:tblGrid>
                <a:gridCol w="1868426">
                  <a:extLst>
                    <a:ext uri="{9D8B030D-6E8A-4147-A177-3AD203B41FA5}">
                      <a16:colId xmlns:a16="http://schemas.microsoft.com/office/drawing/2014/main" val="1541287817"/>
                    </a:ext>
                  </a:extLst>
                </a:gridCol>
                <a:gridCol w="1325880">
                  <a:extLst>
                    <a:ext uri="{9D8B030D-6E8A-4147-A177-3AD203B41FA5}">
                      <a16:colId xmlns:a16="http://schemas.microsoft.com/office/drawing/2014/main" val="2180731177"/>
                    </a:ext>
                  </a:extLst>
                </a:gridCol>
                <a:gridCol w="1325880">
                  <a:extLst>
                    <a:ext uri="{9D8B030D-6E8A-4147-A177-3AD203B41FA5}">
                      <a16:colId xmlns:a16="http://schemas.microsoft.com/office/drawing/2014/main" val="3692733937"/>
                    </a:ext>
                  </a:extLst>
                </a:gridCol>
                <a:gridCol w="1325880">
                  <a:extLst>
                    <a:ext uri="{9D8B030D-6E8A-4147-A177-3AD203B41FA5}">
                      <a16:colId xmlns:a16="http://schemas.microsoft.com/office/drawing/2014/main" val="3636716341"/>
                    </a:ext>
                  </a:extLst>
                </a:gridCol>
                <a:gridCol w="1325880">
                  <a:extLst>
                    <a:ext uri="{9D8B030D-6E8A-4147-A177-3AD203B41FA5}">
                      <a16:colId xmlns:a16="http://schemas.microsoft.com/office/drawing/2014/main" val="2200620671"/>
                    </a:ext>
                  </a:extLst>
                </a:gridCol>
                <a:gridCol w="1325880">
                  <a:extLst>
                    <a:ext uri="{9D8B030D-6E8A-4147-A177-3AD203B41FA5}">
                      <a16:colId xmlns:a16="http://schemas.microsoft.com/office/drawing/2014/main" val="3489610139"/>
                    </a:ext>
                  </a:extLst>
                </a:gridCol>
                <a:gridCol w="1325880">
                  <a:extLst>
                    <a:ext uri="{9D8B030D-6E8A-4147-A177-3AD203B41FA5}">
                      <a16:colId xmlns:a16="http://schemas.microsoft.com/office/drawing/2014/main" val="4035954853"/>
                    </a:ext>
                  </a:extLst>
                </a:gridCol>
                <a:gridCol w="1258819">
                  <a:extLst>
                    <a:ext uri="{9D8B030D-6E8A-4147-A177-3AD203B41FA5}">
                      <a16:colId xmlns:a16="http://schemas.microsoft.com/office/drawing/2014/main" val="4088275203"/>
                    </a:ext>
                  </a:extLst>
                </a:gridCol>
              </a:tblGrid>
              <a:tr h="0">
                <a:tc>
                  <a:txBody>
                    <a:bodyPr/>
                    <a:lstStyle/>
                    <a:p>
                      <a:endParaRPr lang="en-US" sz="1400" dirty="0">
                        <a:latin typeface="+mn-lt"/>
                      </a:endParaRPr>
                    </a:p>
                  </a:txBody>
                  <a:tcPr marT="108000" marB="108000" anchor="ctr">
                    <a:noFill/>
                  </a:tcPr>
                </a:tc>
                <a:tc gridSpan="2">
                  <a:txBody>
                    <a:bodyPr/>
                    <a:lstStyle/>
                    <a:p>
                      <a:pPr algn="ctr"/>
                      <a:r>
                        <a:rPr lang="en-US" sz="1400" dirty="0">
                          <a:latin typeface="+mn-lt"/>
                        </a:rPr>
                        <a:t>PHASE 1</a:t>
                      </a:r>
                    </a:p>
                  </a:txBody>
                  <a:tcPr marT="108000" marB="108000" anchor="ctr">
                    <a:solidFill>
                      <a:schemeClr val="accent5"/>
                    </a:solidFill>
                  </a:tcPr>
                </a:tc>
                <a:tc hMerge="1">
                  <a:txBody>
                    <a:bodyPr/>
                    <a:lstStyle/>
                    <a:p>
                      <a:endParaRPr lang="en-US"/>
                    </a:p>
                  </a:txBody>
                  <a:tcPr/>
                </a:tc>
                <a:tc gridSpan="2">
                  <a:txBody>
                    <a:bodyPr/>
                    <a:lstStyle/>
                    <a:p>
                      <a:pPr algn="ctr"/>
                      <a:r>
                        <a:rPr lang="en-US" sz="1400" dirty="0">
                          <a:latin typeface="+mn-lt"/>
                        </a:rPr>
                        <a:t>PHASE 2</a:t>
                      </a:r>
                    </a:p>
                  </a:txBody>
                  <a:tcPr marT="108000" marB="108000" anchor="ctr">
                    <a:solidFill>
                      <a:schemeClr val="accent5"/>
                    </a:solidFill>
                  </a:tcPr>
                </a:tc>
                <a:tc hMerge="1">
                  <a:txBody>
                    <a:bodyPr/>
                    <a:lstStyle/>
                    <a:p>
                      <a:endParaRPr lang="en-US"/>
                    </a:p>
                  </a:txBody>
                  <a:tcPr/>
                </a:tc>
                <a:tc gridSpan="2">
                  <a:txBody>
                    <a:bodyPr/>
                    <a:lstStyle/>
                    <a:p>
                      <a:pPr algn="ctr"/>
                      <a:r>
                        <a:rPr lang="en-US" sz="1400" dirty="0">
                          <a:latin typeface="+mn-lt"/>
                        </a:rPr>
                        <a:t>PHASE 3</a:t>
                      </a:r>
                    </a:p>
                  </a:txBody>
                  <a:tcPr marT="108000" marB="108000" anchor="ctr">
                    <a:solidFill>
                      <a:schemeClr val="accent5"/>
                    </a:solidFill>
                  </a:tcPr>
                </a:tc>
                <a:tc hMerge="1">
                  <a:txBody>
                    <a:bodyPr/>
                    <a:lstStyle/>
                    <a:p>
                      <a:endParaRPr lang="en-US"/>
                    </a:p>
                  </a:txBody>
                  <a:tcPr/>
                </a:tc>
                <a:tc>
                  <a:txBody>
                    <a:bodyPr/>
                    <a:lstStyle/>
                    <a:p>
                      <a:pPr algn="l"/>
                      <a:r>
                        <a:rPr lang="en-US" sz="1400" dirty="0">
                          <a:latin typeface="+mn-lt"/>
                        </a:rPr>
                        <a:t>TOTAL</a:t>
                      </a:r>
                    </a:p>
                  </a:txBody>
                  <a:tcPr marT="108000" marB="108000" anchor="ctr">
                    <a:solidFill>
                      <a:schemeClr val="tx1"/>
                    </a:solidFill>
                  </a:tcPr>
                </a:tc>
                <a:extLst>
                  <a:ext uri="{0D108BD9-81ED-4DB2-BD59-A6C34878D82A}">
                    <a16:rowId xmlns:a16="http://schemas.microsoft.com/office/drawing/2014/main" val="175387885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dk1"/>
                        </a:solidFill>
                        <a:effectLst/>
                        <a:uLnTx/>
                        <a:uFillTx/>
                        <a:latin typeface="+mn-lt"/>
                        <a:ea typeface="+mn-ea"/>
                        <a:cs typeface="+mn-cs"/>
                      </a:endParaRPr>
                    </a:p>
                  </a:txBody>
                  <a:tcPr marT="36000" marB="72000" anchor="ctr">
                    <a:noFill/>
                  </a:tcPr>
                </a:tc>
                <a:tc>
                  <a:txBody>
                    <a:bodyPr/>
                    <a:lstStyle/>
                    <a:p>
                      <a:pPr algn="l"/>
                      <a:r>
                        <a:rPr lang="en-US" sz="1100" b="1" i="0" dirty="0">
                          <a:latin typeface="+mn-lt"/>
                        </a:rPr>
                        <a:t>Effort (days)</a:t>
                      </a:r>
                    </a:p>
                  </a:txBody>
                  <a:tcPr marT="36000" marB="72000" anchor="ctr">
                    <a:solidFill>
                      <a:schemeClr val="accent3"/>
                    </a:solidFill>
                  </a:tcPr>
                </a:tc>
                <a:tc>
                  <a:txBody>
                    <a:bodyPr/>
                    <a:lstStyle/>
                    <a:p>
                      <a:pPr algn="l"/>
                      <a:r>
                        <a:rPr lang="en-US" sz="1100" b="1" i="0" dirty="0">
                          <a:latin typeface="+mn-lt"/>
                        </a:rPr>
                        <a:t>Fees ([currency])</a:t>
                      </a:r>
                    </a:p>
                  </a:txBody>
                  <a:tcPr marT="36000" marB="72000" anchor="ctr">
                    <a:solidFill>
                      <a:schemeClr val="accent3"/>
                    </a:solidFill>
                  </a:tcPr>
                </a:tc>
                <a:tc>
                  <a:txBody>
                    <a:bodyPr/>
                    <a:lstStyle/>
                    <a:p>
                      <a:pPr algn="l"/>
                      <a:r>
                        <a:rPr lang="en-US" sz="1100" b="1" i="0" dirty="0">
                          <a:latin typeface="+mn-lt"/>
                        </a:rPr>
                        <a:t>Effort (days)</a:t>
                      </a:r>
                    </a:p>
                  </a:txBody>
                  <a:tcPr marT="36000" marB="72000" anchor="ctr">
                    <a:solidFill>
                      <a:schemeClr val="accent3"/>
                    </a:solidFill>
                  </a:tcPr>
                </a:tc>
                <a:tc>
                  <a:txBody>
                    <a:bodyPr/>
                    <a:lstStyle/>
                    <a:p>
                      <a:pPr algn="l"/>
                      <a:r>
                        <a:rPr lang="en-US" sz="1100" b="1" i="0" dirty="0">
                          <a:latin typeface="+mn-lt"/>
                        </a:rPr>
                        <a:t>Fees ([currency])</a:t>
                      </a:r>
                    </a:p>
                  </a:txBody>
                  <a:tcPr marT="36000" marB="72000" anchor="ctr">
                    <a:solidFill>
                      <a:schemeClr val="accent3"/>
                    </a:solidFill>
                  </a:tcPr>
                </a:tc>
                <a:tc>
                  <a:txBody>
                    <a:bodyPr/>
                    <a:lstStyle/>
                    <a:p>
                      <a:pPr algn="l"/>
                      <a:r>
                        <a:rPr lang="en-US" sz="1100" b="1" i="0" dirty="0">
                          <a:latin typeface="+mn-lt"/>
                        </a:rPr>
                        <a:t>Effort (days)</a:t>
                      </a:r>
                    </a:p>
                  </a:txBody>
                  <a:tcPr marT="36000" marB="72000" anchor="ctr">
                    <a:solidFill>
                      <a:schemeClr val="accent3"/>
                    </a:solidFill>
                  </a:tcPr>
                </a:tc>
                <a:tc>
                  <a:txBody>
                    <a:bodyPr/>
                    <a:lstStyle/>
                    <a:p>
                      <a:pPr algn="l"/>
                      <a:r>
                        <a:rPr lang="en-US" sz="1100" b="1" i="0" dirty="0">
                          <a:latin typeface="+mn-lt"/>
                        </a:rPr>
                        <a:t>Fees ([currency])</a:t>
                      </a:r>
                    </a:p>
                  </a:txBody>
                  <a:tcPr marT="36000" marB="72000" anchor="ctr">
                    <a:solidFill>
                      <a:schemeClr val="accent3"/>
                    </a:solidFill>
                  </a:tcPr>
                </a:tc>
                <a:tc>
                  <a:txBody>
                    <a:bodyPr/>
                    <a:lstStyle/>
                    <a:p>
                      <a:pPr algn="l"/>
                      <a:r>
                        <a:rPr lang="en-US" sz="1100" b="1" i="0" dirty="0">
                          <a:latin typeface="+mn-lt"/>
                        </a:rPr>
                        <a:t>Fees ([currency])</a:t>
                      </a:r>
                    </a:p>
                  </a:txBody>
                  <a:tcPr marT="36000" marB="72000" anchor="ctr">
                    <a:solidFill>
                      <a:schemeClr val="accent3"/>
                    </a:solidFill>
                  </a:tcPr>
                </a:tc>
                <a:extLst>
                  <a:ext uri="{0D108BD9-81ED-4DB2-BD59-A6C34878D82A}">
                    <a16:rowId xmlns:a16="http://schemas.microsoft.com/office/drawing/2014/main" val="374625947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dk1"/>
                          </a:solidFill>
                          <a:effectLst/>
                          <a:uLnTx/>
                          <a:uFillTx/>
                          <a:latin typeface="+mn-lt"/>
                          <a:ea typeface="+mn-ea"/>
                          <a:cs typeface="+mn-cs"/>
                        </a:rPr>
                        <a:t>Partner</a:t>
                      </a:r>
                      <a:endParaRPr kumimoji="0" lang="en-US" sz="1100" b="0" i="0" u="none" strike="noStrike" kern="0" cap="none" spc="0" normalizeH="0" baseline="0" noProof="0" dirty="0">
                        <a:ln>
                          <a:noFill/>
                        </a:ln>
                        <a:solidFill>
                          <a:schemeClr val="dk1"/>
                        </a:solidFill>
                        <a:effectLst/>
                        <a:uLnTx/>
                        <a:uFillTx/>
                        <a:latin typeface="+mn-lt"/>
                        <a:ea typeface="+mn-ea"/>
                        <a:cs typeface="+mn-cs"/>
                      </a:endParaRP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1" i="0" dirty="0">
                          <a:solidFill>
                            <a:schemeClr val="tx1"/>
                          </a:solidFill>
                          <a:latin typeface="+mn-lt"/>
                        </a:rPr>
                        <a:t>[###,###]</a:t>
                      </a:r>
                    </a:p>
                  </a:txBody>
                  <a:tcPr marT="36000" marB="72000" anchor="ctr">
                    <a:solidFill>
                      <a:schemeClr val="accent3"/>
                    </a:solidFill>
                  </a:tcPr>
                </a:tc>
                <a:extLst>
                  <a:ext uri="{0D108BD9-81ED-4DB2-BD59-A6C34878D82A}">
                    <a16:rowId xmlns:a16="http://schemas.microsoft.com/office/drawing/2014/main" val="16924655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dk1"/>
                          </a:solidFill>
                          <a:effectLst/>
                          <a:uLnTx/>
                          <a:uFillTx/>
                          <a:latin typeface="+mn-lt"/>
                          <a:ea typeface="+mn-ea"/>
                          <a:cs typeface="+mn-cs"/>
                        </a:rPr>
                        <a:t>Senior manager</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rPr>
                        <a:t>[###,###]</a:t>
                      </a:r>
                    </a:p>
                  </a:txBody>
                  <a:tcPr marT="36000" marB="72000" anchor="ctr">
                    <a:solidFill>
                      <a:schemeClr val="accent3"/>
                    </a:solidFill>
                  </a:tcPr>
                </a:tc>
                <a:extLst>
                  <a:ext uri="{0D108BD9-81ED-4DB2-BD59-A6C34878D82A}">
                    <a16:rowId xmlns:a16="http://schemas.microsoft.com/office/drawing/2014/main" val="15322825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dk1"/>
                          </a:solidFill>
                          <a:effectLst/>
                          <a:uLnTx/>
                          <a:uFillTx/>
                          <a:latin typeface="+mn-lt"/>
                          <a:ea typeface="+mn-ea"/>
                          <a:cs typeface="+mn-cs"/>
                        </a:rPr>
                        <a:t>Manager</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rPr>
                        <a:t>[###,###]</a:t>
                      </a:r>
                    </a:p>
                  </a:txBody>
                  <a:tcPr marT="36000" marB="72000" anchor="ctr">
                    <a:solidFill>
                      <a:schemeClr val="accent3"/>
                    </a:solidFill>
                  </a:tcPr>
                </a:tc>
                <a:extLst>
                  <a:ext uri="{0D108BD9-81ED-4DB2-BD59-A6C34878D82A}">
                    <a16:rowId xmlns:a16="http://schemas.microsoft.com/office/drawing/2014/main" val="20985180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dk1"/>
                          </a:solidFill>
                          <a:effectLst/>
                          <a:uLnTx/>
                          <a:uFillTx/>
                          <a:latin typeface="+mn-lt"/>
                          <a:ea typeface="+mn-ea"/>
                          <a:cs typeface="+mn-cs"/>
                        </a:rPr>
                        <a:t>Senior consultant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1" i="0" dirty="0">
                          <a:solidFill>
                            <a:schemeClr val="tx1"/>
                          </a:solidFill>
                          <a:latin typeface="+mn-lt"/>
                        </a:rPr>
                        <a:t>[###,###]</a:t>
                      </a:r>
                    </a:p>
                  </a:txBody>
                  <a:tcPr marT="36000" marB="72000" anchor="ctr">
                    <a:solidFill>
                      <a:schemeClr val="accent3"/>
                    </a:solidFill>
                  </a:tcPr>
                </a:tc>
                <a:extLst>
                  <a:ext uri="{0D108BD9-81ED-4DB2-BD59-A6C34878D82A}">
                    <a16:rowId xmlns:a16="http://schemas.microsoft.com/office/drawing/2014/main" val="42104396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dk1"/>
                          </a:solidFill>
                          <a:effectLst/>
                          <a:uLnTx/>
                          <a:uFillTx/>
                          <a:latin typeface="+mn-lt"/>
                          <a:ea typeface="+mn-ea"/>
                          <a:cs typeface="+mn-cs"/>
                        </a:rPr>
                        <a:t>Consultant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rPr>
                        <a:t>[###,###]</a:t>
                      </a:r>
                    </a:p>
                  </a:txBody>
                  <a:tcPr marT="36000" marB="72000" anchor="ctr">
                    <a:solidFill>
                      <a:schemeClr val="accent3"/>
                    </a:solidFill>
                  </a:tcPr>
                </a:tc>
                <a:extLst>
                  <a:ext uri="{0D108BD9-81ED-4DB2-BD59-A6C34878D82A}">
                    <a16:rowId xmlns:a16="http://schemas.microsoft.com/office/drawing/2014/main" val="41865473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dk1"/>
                          </a:solidFill>
                          <a:effectLst/>
                          <a:uLnTx/>
                          <a:uFillTx/>
                          <a:latin typeface="+mn-lt"/>
                          <a:ea typeface="+mn-ea"/>
                          <a:cs typeface="+mn-cs"/>
                        </a:rPr>
                        <a:t>Analyst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algn="l"/>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t>
                      </a:r>
                    </a:p>
                  </a:txBody>
                  <a:tcPr marT="36000" marB="72000"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mn-lt"/>
                        </a:rPr>
                        <a:t>[###,###]</a:t>
                      </a:r>
                    </a:p>
                  </a:txBody>
                  <a:tcPr marT="36000" marB="72000" anchor="ctr">
                    <a:solidFill>
                      <a:schemeClr val="accent3"/>
                    </a:solidFill>
                  </a:tcPr>
                </a:tc>
                <a:extLst>
                  <a:ext uri="{0D108BD9-81ED-4DB2-BD59-A6C34878D82A}">
                    <a16:rowId xmlns:a16="http://schemas.microsoft.com/office/drawing/2014/main" val="38314846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chemeClr val="dk1"/>
                        </a:solidFill>
                        <a:effectLst/>
                        <a:uLnTx/>
                        <a:uFillTx/>
                        <a:latin typeface="+mn-lt"/>
                        <a:ea typeface="+mn-ea"/>
                        <a:cs typeface="+mn-cs"/>
                      </a:endParaRPr>
                    </a:p>
                  </a:txBody>
                  <a:tcPr marT="36000" marB="72000" anchor="ctr">
                    <a:noFill/>
                  </a:tcPr>
                </a:tc>
                <a:tc gridSpan="2">
                  <a:txBody>
                    <a:bodyPr/>
                    <a:lstStyle/>
                    <a:p>
                      <a:pPr algn="l"/>
                      <a:endParaRPr lang="en-US" sz="1100" b="1" i="0" dirty="0">
                        <a:latin typeface="+mn-lt"/>
                      </a:endParaRPr>
                    </a:p>
                  </a:txBody>
                  <a:tcPr marT="36000" marB="72000" anchor="ctr">
                    <a:noFill/>
                  </a:tcPr>
                </a:tc>
                <a:tc hMerge="1">
                  <a:txBody>
                    <a:bodyPr/>
                    <a:lstStyle/>
                    <a:p>
                      <a:endParaRPr lang="en-US"/>
                    </a:p>
                  </a:txBody>
                  <a:tcPr/>
                </a:tc>
                <a:tc gridSpan="2">
                  <a:txBody>
                    <a:bodyPr/>
                    <a:lstStyle/>
                    <a:p>
                      <a:pPr algn="l"/>
                      <a:endParaRPr lang="en-US" sz="1100" b="1" i="0" dirty="0">
                        <a:latin typeface="+mn-lt"/>
                      </a:endParaRPr>
                    </a:p>
                  </a:txBody>
                  <a:tcPr marT="36000" marB="72000" anchor="ctr">
                    <a:no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dirty="0">
                        <a:latin typeface="+mn-lt"/>
                      </a:endParaRPr>
                    </a:p>
                  </a:txBody>
                  <a:tcPr marT="36000" marB="72000" anchor="ctr">
                    <a:noFill/>
                  </a:tcPr>
                </a:tc>
                <a:tc hMerge="1">
                  <a:txBody>
                    <a:bodyPr/>
                    <a:lstStyle/>
                    <a:p>
                      <a:endParaRPr lang="en-US"/>
                    </a:p>
                  </a:txBody>
                  <a:tcPr/>
                </a:tc>
                <a:tc>
                  <a:txBody>
                    <a:bodyPr/>
                    <a:lstStyle/>
                    <a:p>
                      <a:pPr algn="l"/>
                      <a:r>
                        <a:rPr lang="en-US" sz="1100" b="1" i="0" dirty="0">
                          <a:solidFill>
                            <a:schemeClr val="bg1"/>
                          </a:solidFill>
                          <a:latin typeface="+mn-lt"/>
                        </a:rPr>
                        <a:t>[#,###,###]</a:t>
                      </a:r>
                    </a:p>
                  </a:txBody>
                  <a:tcPr marT="36000" marB="72000" anchor="ctr">
                    <a:solidFill>
                      <a:schemeClr val="tx1"/>
                    </a:solidFill>
                  </a:tcPr>
                </a:tc>
                <a:extLst>
                  <a:ext uri="{0D108BD9-81ED-4DB2-BD59-A6C34878D82A}">
                    <a16:rowId xmlns:a16="http://schemas.microsoft.com/office/drawing/2014/main" val="473909763"/>
                  </a:ext>
                </a:extLst>
              </a:tr>
            </a:tbl>
          </a:graphicData>
        </a:graphic>
      </p:graphicFrame>
      <p:sp>
        <p:nvSpPr>
          <p:cNvPr id="2" name="Title 1">
            <a:extLst>
              <a:ext uri="{FF2B5EF4-FFF2-40B4-BE49-F238E27FC236}">
                <a16:creationId xmlns:a16="http://schemas.microsoft.com/office/drawing/2014/main" id="{F64D5B26-95AC-6C31-36BC-73D925E8B433}"/>
              </a:ext>
            </a:extLst>
          </p:cNvPr>
          <p:cNvSpPr>
            <a:spLocks noGrp="1"/>
          </p:cNvSpPr>
          <p:nvPr>
            <p:ph type="title"/>
          </p:nvPr>
        </p:nvSpPr>
        <p:spPr/>
        <p:txBody>
          <a:bodyPr/>
          <a:lstStyle/>
          <a:p>
            <a:r>
              <a:rPr lang="en-US" dirty="0"/>
              <a:t>Commercials – Phase and effort breakdown with assumptions</a:t>
            </a:r>
          </a:p>
        </p:txBody>
      </p:sp>
      <p:sp>
        <p:nvSpPr>
          <p:cNvPr id="3" name="Subtitle 2">
            <a:extLst>
              <a:ext uri="{FF2B5EF4-FFF2-40B4-BE49-F238E27FC236}">
                <a16:creationId xmlns:a16="http://schemas.microsoft.com/office/drawing/2014/main" id="{E6A13289-A908-5E5B-60A6-5C6B9BC62F02}"/>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0B7828EF-64A9-14EC-4856-8D9585F8C78C}"/>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BDFF093C-00D7-5654-C3F5-A7FB81C9A4FB}"/>
              </a:ext>
            </a:extLst>
          </p:cNvPr>
          <p:cNvSpPr>
            <a:spLocks noGrp="1"/>
          </p:cNvSpPr>
          <p:nvPr>
            <p:ph type="body" sz="quarter" idx="18"/>
          </p:nvPr>
        </p:nvSpPr>
        <p:spPr/>
        <p:txBody>
          <a:bodyPr/>
          <a:lstStyle/>
          <a:p>
            <a:endParaRPr lang="en-US"/>
          </a:p>
        </p:txBody>
      </p:sp>
      <p:sp>
        <p:nvSpPr>
          <p:cNvPr id="7" name="Shape">
            <a:extLst>
              <a:ext uri="{FF2B5EF4-FFF2-40B4-BE49-F238E27FC236}">
                <a16:creationId xmlns:a16="http://schemas.microsoft.com/office/drawing/2014/main" id="{3B81921E-52B4-6CC8-5E09-DEEE485F71AF}"/>
              </a:ext>
            </a:extLst>
          </p:cNvPr>
          <p:cNvSpPr/>
          <p:nvPr/>
        </p:nvSpPr>
        <p:spPr>
          <a:xfrm>
            <a:off x="554734" y="4175760"/>
            <a:ext cx="11082525" cy="2186940"/>
          </a:xfrm>
          <a:prstGeom prst="rect">
            <a:avLst/>
          </a:prstGeom>
          <a:solidFill>
            <a:schemeClr val="accent1"/>
          </a:solidFill>
          <a:ln>
            <a:noFill/>
          </a:ln>
        </p:spPr>
        <p:txBody>
          <a:bodyPr spcFirstLastPara="1" wrap="square" lIns="91425" tIns="91425" rIns="91425" bIns="91425" anchor="t" anchorCtr="0">
            <a:noAutofit/>
          </a:bodyPr>
          <a:lstStyle/>
          <a:p>
            <a:pPr>
              <a:spcAft>
                <a:spcPts val="600"/>
              </a:spcAft>
              <a:buClr>
                <a:srgbClr val="000000"/>
              </a:buClr>
              <a:buSzPts val="1400"/>
            </a:pPr>
            <a:r>
              <a:rPr lang="en-US" sz="1400" b="1" dirty="0">
                <a:solidFill>
                  <a:srgbClr val="000000"/>
                </a:solidFill>
                <a:cs typeface="Arial"/>
                <a:sym typeface="Arial"/>
              </a:rPr>
              <a:t>Assumptions</a:t>
            </a:r>
          </a:p>
          <a:p>
            <a:pPr marL="216000" indent="-216000">
              <a:spcAft>
                <a:spcPts val="600"/>
              </a:spcAft>
              <a:buClr>
                <a:srgbClr val="000000"/>
              </a:buClr>
              <a:buSzPts val="1400"/>
              <a:buFont typeface="Arial" panose="020B0604020202020204" pitchFamily="34" charset="0"/>
              <a:buChar char="•"/>
            </a:pPr>
            <a:r>
              <a:rPr lang="en-US" sz="1200" dirty="0">
                <a:solidFill>
                  <a:srgbClr val="000000"/>
                </a:solidFill>
                <a:cs typeface="Arial"/>
                <a:sym typeface="Arial"/>
              </a:rPr>
              <a:t>[Description of an underlying assumption for the above fees (e.g., inclusion or exclusion of travel expenses, client must schedule internal interviews, client must share required document on the first week of the project, formal offer limitation)</a:t>
            </a:r>
          </a:p>
          <a:p>
            <a:pPr marL="216000" indent="-216000">
              <a:spcAft>
                <a:spcPts val="600"/>
              </a:spcAft>
              <a:buClr>
                <a:srgbClr val="000000"/>
              </a:buClr>
              <a:buSzPts val="1400"/>
              <a:buFont typeface="Arial" panose="020B0604020202020204" pitchFamily="34" charset="0"/>
              <a:buChar char="•"/>
            </a:pPr>
            <a:r>
              <a:rPr lang="en-US" sz="1200" dirty="0">
                <a:solidFill>
                  <a:srgbClr val="000000"/>
                </a:solidFill>
                <a:cs typeface="Arial"/>
                <a:sym typeface="Arial"/>
              </a:rPr>
              <a:t>[Description of an underlying assumption for the above fees (e.g., inclusion or exclusion of travel expenses, client must schedule internal interviews, client must share required document on the first week of the project, formal offer limitation)</a:t>
            </a:r>
          </a:p>
          <a:p>
            <a:pPr marL="216000" indent="-216000">
              <a:spcAft>
                <a:spcPts val="600"/>
              </a:spcAft>
              <a:buClr>
                <a:srgbClr val="000000"/>
              </a:buClr>
              <a:buSzPts val="1400"/>
              <a:buFont typeface="Arial" panose="020B0604020202020204" pitchFamily="34" charset="0"/>
              <a:buChar char="•"/>
            </a:pPr>
            <a:r>
              <a:rPr lang="en-US" sz="1200" dirty="0">
                <a:solidFill>
                  <a:srgbClr val="000000"/>
                </a:solidFill>
                <a:cs typeface="Arial"/>
                <a:sym typeface="Arial"/>
              </a:rPr>
              <a:t>[Description of an underlying assumption for the above fees (e.g., inclusion or exclusion of travel expenses, client must schedule internal interviews, client must share required document on the first week of the project, formal offer limitation)</a:t>
            </a:r>
          </a:p>
          <a:p>
            <a:pPr marL="216000" indent="-216000">
              <a:spcAft>
                <a:spcPts val="600"/>
              </a:spcAft>
              <a:buClr>
                <a:srgbClr val="000000"/>
              </a:buClr>
              <a:buSzPts val="1400"/>
              <a:buFont typeface="Arial" panose="020B0604020202020204" pitchFamily="34" charset="0"/>
              <a:buChar char="•"/>
            </a:pPr>
            <a:r>
              <a:rPr lang="en-US" sz="1200" dirty="0">
                <a:solidFill>
                  <a:srgbClr val="000000"/>
                </a:solidFill>
                <a:cs typeface="Arial"/>
                <a:sym typeface="Arial"/>
              </a:rPr>
              <a:t>[Description of an underlying assumption for the above fees (e.g., inclusion or exclusion of travel expenses, client must schedule internal interviews, client must share required document on the first week of the project, formal offer limitation)</a:t>
            </a:r>
          </a:p>
        </p:txBody>
      </p:sp>
    </p:spTree>
    <p:extLst>
      <p:ext uri="{BB962C8B-B14F-4D97-AF65-F5344CB8AC3E}">
        <p14:creationId xmlns:p14="http://schemas.microsoft.com/office/powerpoint/2010/main" val="180700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04A8-D472-72AF-7E78-433161FD6629}"/>
              </a:ext>
            </a:extLst>
          </p:cNvPr>
          <p:cNvSpPr>
            <a:spLocks noGrp="1"/>
          </p:cNvSpPr>
          <p:nvPr>
            <p:ph type="title"/>
          </p:nvPr>
        </p:nvSpPr>
        <p:spPr/>
        <p:txBody>
          <a:bodyPr/>
          <a:lstStyle/>
          <a:p>
            <a:r>
              <a:rPr lang="en-US" dirty="0"/>
              <a:t>Team – Entire team</a:t>
            </a:r>
          </a:p>
        </p:txBody>
      </p:sp>
      <p:sp>
        <p:nvSpPr>
          <p:cNvPr id="3" name="Subtitle 2">
            <a:extLst>
              <a:ext uri="{FF2B5EF4-FFF2-40B4-BE49-F238E27FC236}">
                <a16:creationId xmlns:a16="http://schemas.microsoft.com/office/drawing/2014/main" id="{3EFF0EC3-2595-6894-B066-70CD59600770}"/>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21CBB09B-10CD-C7E4-1684-024A0275CDB5}"/>
              </a:ext>
            </a:extLst>
          </p:cNvPr>
          <p:cNvSpPr>
            <a:spLocks noGrp="1"/>
          </p:cNvSpPr>
          <p:nvPr>
            <p:ph type="body" sz="quarter" idx="17"/>
          </p:nvPr>
        </p:nvSpPr>
        <p:spPr/>
        <p:txBody>
          <a:bodyPr/>
          <a:lstStyle/>
          <a:p>
            <a:endParaRPr lang="en-US"/>
          </a:p>
        </p:txBody>
      </p:sp>
      <p:sp>
        <p:nvSpPr>
          <p:cNvPr id="5" name="Text Placeholder 4">
            <a:extLst>
              <a:ext uri="{FF2B5EF4-FFF2-40B4-BE49-F238E27FC236}">
                <a16:creationId xmlns:a16="http://schemas.microsoft.com/office/drawing/2014/main" id="{F263A3B2-3734-6606-4CF6-5C90928C53E9}"/>
              </a:ext>
            </a:extLst>
          </p:cNvPr>
          <p:cNvSpPr>
            <a:spLocks noGrp="1"/>
          </p:cNvSpPr>
          <p:nvPr>
            <p:ph type="body" sz="quarter" idx="18"/>
          </p:nvPr>
        </p:nvSpPr>
        <p:spPr/>
        <p:txBody>
          <a:bodyPr/>
          <a:lstStyle/>
          <a:p>
            <a:endParaRPr lang="en-US"/>
          </a:p>
        </p:txBody>
      </p:sp>
      <p:sp>
        <p:nvSpPr>
          <p:cNvPr id="6" name="Rectangle 5">
            <a:extLst>
              <a:ext uri="{FF2B5EF4-FFF2-40B4-BE49-F238E27FC236}">
                <a16:creationId xmlns:a16="http://schemas.microsoft.com/office/drawing/2014/main" id="{7A289D4C-97E2-7A52-0F39-E403663C7F75}"/>
              </a:ext>
            </a:extLst>
          </p:cNvPr>
          <p:cNvSpPr/>
          <p:nvPr/>
        </p:nvSpPr>
        <p:spPr>
          <a:xfrm>
            <a:off x="554735" y="1508760"/>
            <a:ext cx="7170865" cy="4682066"/>
          </a:xfrm>
          <a:prstGeom prst="rect">
            <a:avLst/>
          </a:prstGeom>
          <a:no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 name="Rectangle 6">
            <a:extLst>
              <a:ext uri="{FF2B5EF4-FFF2-40B4-BE49-F238E27FC236}">
                <a16:creationId xmlns:a16="http://schemas.microsoft.com/office/drawing/2014/main" id="{63EABD67-C34B-AFA1-5701-321C399CD625}"/>
              </a:ext>
            </a:extLst>
          </p:cNvPr>
          <p:cNvSpPr/>
          <p:nvPr/>
        </p:nvSpPr>
        <p:spPr>
          <a:xfrm>
            <a:off x="554735" y="1508761"/>
            <a:ext cx="7170865" cy="426720"/>
          </a:xfrm>
          <a:prstGeom prst="rect">
            <a:avLst/>
          </a:prstGeom>
          <a:solidFill>
            <a:schemeClr val="accent5"/>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i="1" dirty="0">
                <a:solidFill>
                  <a:schemeClr val="bg1"/>
                </a:solidFill>
              </a:rPr>
              <a:t>Core team</a:t>
            </a:r>
          </a:p>
        </p:txBody>
      </p:sp>
      <p:sp>
        <p:nvSpPr>
          <p:cNvPr id="8" name="Rectangle 7">
            <a:extLst>
              <a:ext uri="{FF2B5EF4-FFF2-40B4-BE49-F238E27FC236}">
                <a16:creationId xmlns:a16="http://schemas.microsoft.com/office/drawing/2014/main" id="{7B1B856C-734A-6CCA-F128-B7EA5F28561E}"/>
              </a:ext>
            </a:extLst>
          </p:cNvPr>
          <p:cNvSpPr/>
          <p:nvPr/>
        </p:nvSpPr>
        <p:spPr>
          <a:xfrm>
            <a:off x="7940233" y="1508760"/>
            <a:ext cx="3697031" cy="4682066"/>
          </a:xfrm>
          <a:prstGeom prst="rect">
            <a:avLst/>
          </a:prstGeom>
          <a:no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9" name="Rectangle 8">
            <a:extLst>
              <a:ext uri="{FF2B5EF4-FFF2-40B4-BE49-F238E27FC236}">
                <a16:creationId xmlns:a16="http://schemas.microsoft.com/office/drawing/2014/main" id="{00D61603-C047-D1FB-D310-EC7C7F155A19}"/>
              </a:ext>
            </a:extLst>
          </p:cNvPr>
          <p:cNvSpPr/>
          <p:nvPr/>
        </p:nvSpPr>
        <p:spPr>
          <a:xfrm>
            <a:off x="7940233" y="1508761"/>
            <a:ext cx="3697031" cy="426720"/>
          </a:xfrm>
          <a:prstGeom prst="rect">
            <a:avLst/>
          </a:prstGeom>
          <a:solidFill>
            <a:schemeClr val="accent5"/>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i="1" dirty="0">
                <a:solidFill>
                  <a:schemeClr val="bg1"/>
                </a:solidFill>
              </a:rPr>
              <a:t>Subject matter experts</a:t>
            </a:r>
          </a:p>
        </p:txBody>
      </p:sp>
      <p:sp>
        <p:nvSpPr>
          <p:cNvPr id="10" name="Shape">
            <a:extLst>
              <a:ext uri="{FF2B5EF4-FFF2-40B4-BE49-F238E27FC236}">
                <a16:creationId xmlns:a16="http://schemas.microsoft.com/office/drawing/2014/main" id="{DCAEBFAC-89C2-CF79-56DE-0D4CEC72B32B}"/>
              </a:ext>
            </a:extLst>
          </p:cNvPr>
          <p:cNvSpPr>
            <a:spLocks noChangeAspect="1" noChangeArrowheads="1"/>
          </p:cNvSpPr>
          <p:nvPr/>
        </p:nvSpPr>
        <p:spPr bwMode="auto">
          <a:xfrm>
            <a:off x="646547" y="2494513"/>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11" name="TextBox 10">
            <a:extLst>
              <a:ext uri="{FF2B5EF4-FFF2-40B4-BE49-F238E27FC236}">
                <a16:creationId xmlns:a16="http://schemas.microsoft.com/office/drawing/2014/main" id="{B1509631-B1B9-0D27-39D4-15A4D321583F}"/>
              </a:ext>
            </a:extLst>
          </p:cNvPr>
          <p:cNvSpPr txBox="1"/>
          <p:nvPr>
            <p:custDataLst>
              <p:tags r:id="rId1"/>
            </p:custDataLst>
          </p:nvPr>
        </p:nvSpPr>
        <p:spPr>
          <a:xfrm>
            <a:off x="1385372" y="2472512"/>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
        <p:nvSpPr>
          <p:cNvPr id="13" name="Shape">
            <a:extLst>
              <a:ext uri="{FF2B5EF4-FFF2-40B4-BE49-F238E27FC236}">
                <a16:creationId xmlns:a16="http://schemas.microsoft.com/office/drawing/2014/main" id="{B0567F9B-F35B-E813-C153-0BFA3C193BF7}"/>
              </a:ext>
            </a:extLst>
          </p:cNvPr>
          <p:cNvSpPr>
            <a:spLocks noChangeAspect="1" noChangeArrowheads="1"/>
          </p:cNvSpPr>
          <p:nvPr/>
        </p:nvSpPr>
        <p:spPr bwMode="auto">
          <a:xfrm>
            <a:off x="4222544" y="2494513"/>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14" name="TextBox 13">
            <a:extLst>
              <a:ext uri="{FF2B5EF4-FFF2-40B4-BE49-F238E27FC236}">
                <a16:creationId xmlns:a16="http://schemas.microsoft.com/office/drawing/2014/main" id="{EAFF9840-D4A5-2313-53B8-4451759DD300}"/>
              </a:ext>
            </a:extLst>
          </p:cNvPr>
          <p:cNvSpPr txBox="1"/>
          <p:nvPr>
            <p:custDataLst>
              <p:tags r:id="rId2"/>
            </p:custDataLst>
          </p:nvPr>
        </p:nvSpPr>
        <p:spPr>
          <a:xfrm>
            <a:off x="4961369" y="2472512"/>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
        <p:nvSpPr>
          <p:cNvPr id="15" name="TextBox 14">
            <a:extLst>
              <a:ext uri="{FF2B5EF4-FFF2-40B4-BE49-F238E27FC236}">
                <a16:creationId xmlns:a16="http://schemas.microsoft.com/office/drawing/2014/main" id="{96153637-E81D-475E-7BF9-3C01F150AB9F}"/>
              </a:ext>
            </a:extLst>
          </p:cNvPr>
          <p:cNvSpPr txBox="1"/>
          <p:nvPr>
            <p:custDataLst>
              <p:tags r:id="rId3"/>
            </p:custDataLst>
          </p:nvPr>
        </p:nvSpPr>
        <p:spPr>
          <a:xfrm>
            <a:off x="646547" y="2124792"/>
            <a:ext cx="6130147"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1" i="1" u="none" strike="noStrike" kern="1200" cap="none" spc="0" normalizeH="0" baseline="0" noProof="0" dirty="0">
                <a:ln>
                  <a:noFill/>
                </a:ln>
                <a:solidFill>
                  <a:schemeClr val="accent4"/>
                </a:solidFill>
                <a:effectLst/>
                <a:uLnTx/>
                <a:uFillTx/>
                <a:ea typeface="+mn-ea"/>
                <a:cs typeface="+mn-cs"/>
              </a:rPr>
              <a:t>Leadership</a:t>
            </a:r>
          </a:p>
        </p:txBody>
      </p:sp>
      <p:sp>
        <p:nvSpPr>
          <p:cNvPr id="16" name="TextBox 15">
            <a:extLst>
              <a:ext uri="{FF2B5EF4-FFF2-40B4-BE49-F238E27FC236}">
                <a16:creationId xmlns:a16="http://schemas.microsoft.com/office/drawing/2014/main" id="{EBD409F0-25E6-F32E-3174-75977330907B}"/>
              </a:ext>
            </a:extLst>
          </p:cNvPr>
          <p:cNvSpPr txBox="1"/>
          <p:nvPr>
            <p:custDataLst>
              <p:tags r:id="rId4"/>
            </p:custDataLst>
          </p:nvPr>
        </p:nvSpPr>
        <p:spPr>
          <a:xfrm>
            <a:off x="646547" y="3771343"/>
            <a:ext cx="6130147"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1" i="1" u="none" strike="noStrike" kern="1200" cap="none" spc="0" normalizeH="0" baseline="0" noProof="0" dirty="0">
                <a:ln>
                  <a:noFill/>
                </a:ln>
                <a:solidFill>
                  <a:schemeClr val="accent4"/>
                </a:solidFill>
                <a:effectLst/>
                <a:uLnTx/>
                <a:uFillTx/>
                <a:ea typeface="+mn-ea"/>
                <a:cs typeface="+mn-cs"/>
              </a:rPr>
              <a:t>Delivery</a:t>
            </a:r>
          </a:p>
        </p:txBody>
      </p:sp>
      <p:sp>
        <p:nvSpPr>
          <p:cNvPr id="17" name="Shape">
            <a:extLst>
              <a:ext uri="{FF2B5EF4-FFF2-40B4-BE49-F238E27FC236}">
                <a16:creationId xmlns:a16="http://schemas.microsoft.com/office/drawing/2014/main" id="{E9607056-AC61-7F73-BB76-39992737B8AC}"/>
              </a:ext>
            </a:extLst>
          </p:cNvPr>
          <p:cNvSpPr>
            <a:spLocks noChangeAspect="1" noChangeArrowheads="1"/>
          </p:cNvSpPr>
          <p:nvPr/>
        </p:nvSpPr>
        <p:spPr bwMode="auto">
          <a:xfrm>
            <a:off x="646547" y="4166948"/>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18" name="TextBox 17">
            <a:extLst>
              <a:ext uri="{FF2B5EF4-FFF2-40B4-BE49-F238E27FC236}">
                <a16:creationId xmlns:a16="http://schemas.microsoft.com/office/drawing/2014/main" id="{F460C310-EF2C-88EB-34B3-58186EDFB923}"/>
              </a:ext>
            </a:extLst>
          </p:cNvPr>
          <p:cNvSpPr txBox="1"/>
          <p:nvPr>
            <p:custDataLst>
              <p:tags r:id="rId5"/>
            </p:custDataLst>
          </p:nvPr>
        </p:nvSpPr>
        <p:spPr>
          <a:xfrm>
            <a:off x="1385372" y="4144947"/>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
        <p:nvSpPr>
          <p:cNvPr id="19" name="Shape">
            <a:extLst>
              <a:ext uri="{FF2B5EF4-FFF2-40B4-BE49-F238E27FC236}">
                <a16:creationId xmlns:a16="http://schemas.microsoft.com/office/drawing/2014/main" id="{4CF8541C-DF81-C99F-9A27-5452BAF383D8}"/>
              </a:ext>
            </a:extLst>
          </p:cNvPr>
          <p:cNvSpPr>
            <a:spLocks noChangeAspect="1" noChangeArrowheads="1"/>
          </p:cNvSpPr>
          <p:nvPr/>
        </p:nvSpPr>
        <p:spPr bwMode="auto">
          <a:xfrm>
            <a:off x="4222544" y="4166948"/>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20" name="TextBox 19">
            <a:extLst>
              <a:ext uri="{FF2B5EF4-FFF2-40B4-BE49-F238E27FC236}">
                <a16:creationId xmlns:a16="http://schemas.microsoft.com/office/drawing/2014/main" id="{E369CCE3-B0B8-420B-F958-793C09FC2173}"/>
              </a:ext>
            </a:extLst>
          </p:cNvPr>
          <p:cNvSpPr txBox="1"/>
          <p:nvPr>
            <p:custDataLst>
              <p:tags r:id="rId6"/>
            </p:custDataLst>
          </p:nvPr>
        </p:nvSpPr>
        <p:spPr>
          <a:xfrm>
            <a:off x="4961369" y="4144947"/>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
        <p:nvSpPr>
          <p:cNvPr id="21" name="Shape">
            <a:extLst>
              <a:ext uri="{FF2B5EF4-FFF2-40B4-BE49-F238E27FC236}">
                <a16:creationId xmlns:a16="http://schemas.microsoft.com/office/drawing/2014/main" id="{91016943-64E4-5BB0-E9AB-240EB513A002}"/>
              </a:ext>
            </a:extLst>
          </p:cNvPr>
          <p:cNvSpPr>
            <a:spLocks noChangeAspect="1" noChangeArrowheads="1"/>
          </p:cNvSpPr>
          <p:nvPr/>
        </p:nvSpPr>
        <p:spPr bwMode="auto">
          <a:xfrm>
            <a:off x="646547" y="5122916"/>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22" name="TextBox 21">
            <a:extLst>
              <a:ext uri="{FF2B5EF4-FFF2-40B4-BE49-F238E27FC236}">
                <a16:creationId xmlns:a16="http://schemas.microsoft.com/office/drawing/2014/main" id="{478C7DCA-A7E2-4458-EF74-8B3D153F5E77}"/>
              </a:ext>
            </a:extLst>
          </p:cNvPr>
          <p:cNvSpPr txBox="1"/>
          <p:nvPr>
            <p:custDataLst>
              <p:tags r:id="rId7"/>
            </p:custDataLst>
          </p:nvPr>
        </p:nvSpPr>
        <p:spPr>
          <a:xfrm>
            <a:off x="1385372" y="5100915"/>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
        <p:nvSpPr>
          <p:cNvPr id="23" name="Shape">
            <a:extLst>
              <a:ext uri="{FF2B5EF4-FFF2-40B4-BE49-F238E27FC236}">
                <a16:creationId xmlns:a16="http://schemas.microsoft.com/office/drawing/2014/main" id="{C1D42612-AAF6-A2D3-96D0-FC3A8B148296}"/>
              </a:ext>
            </a:extLst>
          </p:cNvPr>
          <p:cNvSpPr>
            <a:spLocks noChangeAspect="1" noChangeArrowheads="1"/>
          </p:cNvSpPr>
          <p:nvPr/>
        </p:nvSpPr>
        <p:spPr bwMode="auto">
          <a:xfrm>
            <a:off x="4222544" y="5122916"/>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24" name="TextBox 23">
            <a:extLst>
              <a:ext uri="{FF2B5EF4-FFF2-40B4-BE49-F238E27FC236}">
                <a16:creationId xmlns:a16="http://schemas.microsoft.com/office/drawing/2014/main" id="{4C5A1A00-5795-E7F4-44D3-A03CC01525ED}"/>
              </a:ext>
            </a:extLst>
          </p:cNvPr>
          <p:cNvSpPr txBox="1"/>
          <p:nvPr>
            <p:custDataLst>
              <p:tags r:id="rId8"/>
            </p:custDataLst>
          </p:nvPr>
        </p:nvSpPr>
        <p:spPr>
          <a:xfrm>
            <a:off x="4961369" y="5100915"/>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cxnSp>
        <p:nvCxnSpPr>
          <p:cNvPr id="26" name="Straight Connector 25">
            <a:extLst>
              <a:ext uri="{FF2B5EF4-FFF2-40B4-BE49-F238E27FC236}">
                <a16:creationId xmlns:a16="http://schemas.microsoft.com/office/drawing/2014/main" id="{2CF9DC11-CE02-5817-09D5-E600218C1BAD}"/>
              </a:ext>
            </a:extLst>
          </p:cNvPr>
          <p:cNvCxnSpPr>
            <a:cxnSpLocks/>
          </p:cNvCxnSpPr>
          <p:nvPr/>
        </p:nvCxnSpPr>
        <p:spPr>
          <a:xfrm>
            <a:off x="646547" y="4049423"/>
            <a:ext cx="6899053"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ADE86BF-069F-60A8-2EF4-C640EFB2F79E}"/>
              </a:ext>
            </a:extLst>
          </p:cNvPr>
          <p:cNvCxnSpPr>
            <a:cxnSpLocks/>
          </p:cNvCxnSpPr>
          <p:nvPr/>
        </p:nvCxnSpPr>
        <p:spPr>
          <a:xfrm>
            <a:off x="646547" y="2397836"/>
            <a:ext cx="6899053" cy="0"/>
          </a:xfrm>
          <a:prstGeom prst="line">
            <a:avLst/>
          </a:prstGeom>
          <a:ln w="12700" cap="sq">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Shape">
            <a:extLst>
              <a:ext uri="{FF2B5EF4-FFF2-40B4-BE49-F238E27FC236}">
                <a16:creationId xmlns:a16="http://schemas.microsoft.com/office/drawing/2014/main" id="{CE21E71E-38BC-34EE-3BE0-C48F4875D286}"/>
              </a:ext>
            </a:extLst>
          </p:cNvPr>
          <p:cNvSpPr>
            <a:spLocks noChangeAspect="1" noChangeArrowheads="1"/>
          </p:cNvSpPr>
          <p:nvPr/>
        </p:nvSpPr>
        <p:spPr bwMode="auto">
          <a:xfrm>
            <a:off x="8076947" y="2127313"/>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29" name="TextBox 28">
            <a:extLst>
              <a:ext uri="{FF2B5EF4-FFF2-40B4-BE49-F238E27FC236}">
                <a16:creationId xmlns:a16="http://schemas.microsoft.com/office/drawing/2014/main" id="{C9853586-82D3-2479-0E5E-D29E1AF70D91}"/>
              </a:ext>
            </a:extLst>
          </p:cNvPr>
          <p:cNvSpPr txBox="1"/>
          <p:nvPr>
            <p:custDataLst>
              <p:tags r:id="rId9"/>
            </p:custDataLst>
          </p:nvPr>
        </p:nvSpPr>
        <p:spPr>
          <a:xfrm>
            <a:off x="8815772" y="2105312"/>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
        <p:nvSpPr>
          <p:cNvPr id="30" name="Shape">
            <a:extLst>
              <a:ext uri="{FF2B5EF4-FFF2-40B4-BE49-F238E27FC236}">
                <a16:creationId xmlns:a16="http://schemas.microsoft.com/office/drawing/2014/main" id="{D5807E50-AA44-5E4F-ADEB-E65F744DBAAF}"/>
              </a:ext>
            </a:extLst>
          </p:cNvPr>
          <p:cNvSpPr>
            <a:spLocks noChangeAspect="1" noChangeArrowheads="1"/>
          </p:cNvSpPr>
          <p:nvPr/>
        </p:nvSpPr>
        <p:spPr bwMode="auto">
          <a:xfrm>
            <a:off x="8076947" y="3134565"/>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31" name="TextBox 30">
            <a:extLst>
              <a:ext uri="{FF2B5EF4-FFF2-40B4-BE49-F238E27FC236}">
                <a16:creationId xmlns:a16="http://schemas.microsoft.com/office/drawing/2014/main" id="{C8689230-4BAE-FC17-6B07-24983E17AD1D}"/>
              </a:ext>
            </a:extLst>
          </p:cNvPr>
          <p:cNvSpPr txBox="1"/>
          <p:nvPr>
            <p:custDataLst>
              <p:tags r:id="rId10"/>
            </p:custDataLst>
          </p:nvPr>
        </p:nvSpPr>
        <p:spPr>
          <a:xfrm>
            <a:off x="8815772" y="3112564"/>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
        <p:nvSpPr>
          <p:cNvPr id="32" name="Shape">
            <a:extLst>
              <a:ext uri="{FF2B5EF4-FFF2-40B4-BE49-F238E27FC236}">
                <a16:creationId xmlns:a16="http://schemas.microsoft.com/office/drawing/2014/main" id="{3AE88C75-54FC-F302-83A0-E87A2BE23D0F}"/>
              </a:ext>
            </a:extLst>
          </p:cNvPr>
          <p:cNvSpPr>
            <a:spLocks noChangeAspect="1" noChangeArrowheads="1"/>
          </p:cNvSpPr>
          <p:nvPr/>
        </p:nvSpPr>
        <p:spPr bwMode="auto">
          <a:xfrm>
            <a:off x="8076947" y="4141817"/>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33" name="TextBox 32">
            <a:extLst>
              <a:ext uri="{FF2B5EF4-FFF2-40B4-BE49-F238E27FC236}">
                <a16:creationId xmlns:a16="http://schemas.microsoft.com/office/drawing/2014/main" id="{6940BBB4-4767-2E80-26A1-E8D2BFD96F7A}"/>
              </a:ext>
            </a:extLst>
          </p:cNvPr>
          <p:cNvSpPr txBox="1"/>
          <p:nvPr>
            <p:custDataLst>
              <p:tags r:id="rId11"/>
            </p:custDataLst>
          </p:nvPr>
        </p:nvSpPr>
        <p:spPr>
          <a:xfrm>
            <a:off x="8815772" y="4119816"/>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
        <p:nvSpPr>
          <p:cNvPr id="34" name="Shape">
            <a:extLst>
              <a:ext uri="{FF2B5EF4-FFF2-40B4-BE49-F238E27FC236}">
                <a16:creationId xmlns:a16="http://schemas.microsoft.com/office/drawing/2014/main" id="{5F0BAEB2-86A8-7DAA-22B9-7A579059A13A}"/>
              </a:ext>
            </a:extLst>
          </p:cNvPr>
          <p:cNvSpPr>
            <a:spLocks noChangeAspect="1" noChangeArrowheads="1"/>
          </p:cNvSpPr>
          <p:nvPr/>
        </p:nvSpPr>
        <p:spPr bwMode="auto">
          <a:xfrm>
            <a:off x="8076947" y="5149068"/>
            <a:ext cx="625413" cy="625412"/>
          </a:xfrm>
          <a:custGeom>
            <a:avLst/>
            <a:gdLst>
              <a:gd name="T0" fmla="*/ 2362 w 2363"/>
              <a:gd name="T1" fmla="*/ 1182 h 2364"/>
              <a:gd name="T2" fmla="*/ 2362 w 2363"/>
              <a:gd name="T3" fmla="*/ 1182 h 2364"/>
              <a:gd name="T4" fmla="*/ 1181 w 2363"/>
              <a:gd name="T5" fmla="*/ 2363 h 2364"/>
              <a:gd name="T6" fmla="*/ 1181 w 2363"/>
              <a:gd name="T7" fmla="*/ 2363 h 2364"/>
              <a:gd name="T8" fmla="*/ 0 w 2363"/>
              <a:gd name="T9" fmla="*/ 1182 h 2364"/>
              <a:gd name="T10" fmla="*/ 0 w 2363"/>
              <a:gd name="T11" fmla="*/ 1182 h 2364"/>
              <a:gd name="T12" fmla="*/ 1181 w 2363"/>
              <a:gd name="T13" fmla="*/ 0 h 2364"/>
              <a:gd name="T14" fmla="*/ 1181 w 2363"/>
              <a:gd name="T15" fmla="*/ 0 h 2364"/>
              <a:gd name="T16" fmla="*/ 2362 w 2363"/>
              <a:gd name="T17" fmla="*/ 1182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3" h="2364">
                <a:moveTo>
                  <a:pt x="2362" y="1182"/>
                </a:moveTo>
                <a:lnTo>
                  <a:pt x="2362" y="1182"/>
                </a:lnTo>
                <a:cubicBezTo>
                  <a:pt x="2362" y="1834"/>
                  <a:pt x="1833" y="2363"/>
                  <a:pt x="1181" y="2363"/>
                </a:cubicBezTo>
                <a:lnTo>
                  <a:pt x="1181" y="2363"/>
                </a:lnTo>
                <a:cubicBezTo>
                  <a:pt x="529" y="2363"/>
                  <a:pt x="0" y="1834"/>
                  <a:pt x="0" y="1182"/>
                </a:cubicBezTo>
                <a:lnTo>
                  <a:pt x="0" y="1182"/>
                </a:lnTo>
                <a:cubicBezTo>
                  <a:pt x="0" y="529"/>
                  <a:pt x="529" y="0"/>
                  <a:pt x="1181" y="0"/>
                </a:cubicBezTo>
                <a:lnTo>
                  <a:pt x="1181" y="0"/>
                </a:lnTo>
                <a:cubicBezTo>
                  <a:pt x="1833" y="0"/>
                  <a:pt x="2362" y="529"/>
                  <a:pt x="2362" y="1182"/>
                </a:cubicBezTo>
              </a:path>
            </a:pathLst>
          </a:custGeom>
          <a:solidFill>
            <a:schemeClr val="accent3"/>
          </a:solidFill>
          <a:ln>
            <a:noFill/>
          </a:ln>
          <a:effectLst>
            <a:outerShdw blurRad="50800" dist="38100" dir="2700000" algn="tl" rotWithShape="0">
              <a:prstClr val="black">
                <a:alpha val="40000"/>
              </a:prstClr>
            </a:outerShdw>
          </a:effectLst>
        </p:spPr>
        <p:txBody>
          <a:bodyPr lIns="0" tIns="0" rIns="0" bIns="0" anchor="ctr"/>
          <a:lstStyle/>
          <a:p>
            <a:pPr algn="ctr" defTabSz="1087636">
              <a:defRPr/>
            </a:pPr>
            <a:r>
              <a:rPr lang="en-US" sz="900" b="1" kern="0" dirty="0">
                <a:solidFill>
                  <a:srgbClr val="061F32"/>
                </a:solidFill>
              </a:rPr>
              <a:t>Headshot</a:t>
            </a:r>
          </a:p>
        </p:txBody>
      </p:sp>
      <p:sp>
        <p:nvSpPr>
          <p:cNvPr id="35" name="TextBox 34">
            <a:extLst>
              <a:ext uri="{FF2B5EF4-FFF2-40B4-BE49-F238E27FC236}">
                <a16:creationId xmlns:a16="http://schemas.microsoft.com/office/drawing/2014/main" id="{114AACDF-D51C-A73C-64DA-02319C8EC8D3}"/>
              </a:ext>
            </a:extLst>
          </p:cNvPr>
          <p:cNvSpPr txBox="1"/>
          <p:nvPr>
            <p:custDataLst>
              <p:tags r:id="rId12"/>
            </p:custDataLst>
          </p:nvPr>
        </p:nvSpPr>
        <p:spPr>
          <a:xfrm>
            <a:off x="8815772" y="5127067"/>
            <a:ext cx="2651760" cy="66941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Aft>
                <a:spcPts val="0"/>
              </a:spcAft>
              <a:buClrTx/>
              <a:buSzPct val="100000"/>
              <a:buFontTx/>
              <a:buNone/>
              <a:tabLst/>
              <a:defRPr/>
            </a:pPr>
            <a:r>
              <a:rPr kumimoji="0" lang="en-US" sz="1200" b="1" u="none" strike="noStrike" kern="1200" cap="none" spc="0" normalizeH="0" baseline="0" noProof="0" dirty="0">
                <a:ln>
                  <a:noFill/>
                </a:ln>
                <a:solidFill>
                  <a:srgbClr val="313131"/>
                </a:solidFill>
                <a:effectLst/>
                <a:uLnTx/>
                <a:uFillTx/>
                <a:ea typeface="+mn-ea"/>
                <a:cs typeface="+mn-cs"/>
              </a:rPr>
              <a:t>[Name Surname]</a:t>
            </a:r>
          </a:p>
          <a:p>
            <a:pPr marL="0" marR="0" lvl="0" indent="0" algn="l" defTabSz="914400" rtl="0" eaLnBrk="1" fontAlgn="auto" latinLnBrk="0" hangingPunct="1">
              <a:lnSpc>
                <a:spcPct val="100000"/>
              </a:lnSpc>
              <a:spcAft>
                <a:spcPts val="0"/>
              </a:spcAft>
              <a:buClrTx/>
              <a:buSzPct val="100000"/>
              <a:buFontTx/>
              <a:buNone/>
              <a:tabLst/>
              <a:defRPr/>
            </a:pPr>
            <a:r>
              <a:rPr kumimoji="0" lang="en-US" sz="1050" b="0" i="1" u="none" strike="noStrike" kern="1200" cap="none" spc="0" normalizeH="0" baseline="0" noProof="0" dirty="0">
                <a:ln>
                  <a:noFill/>
                </a:ln>
                <a:solidFill>
                  <a:srgbClr val="313131"/>
                </a:solidFill>
                <a:effectLst/>
                <a:uLnTx/>
                <a:uFillTx/>
                <a:ea typeface="+mn-ea"/>
                <a:cs typeface="+mn-cs"/>
              </a:rPr>
              <a:t>[Role], [Firm], [Country], [City]</a:t>
            </a:r>
          </a:p>
          <a:p>
            <a:pPr marL="0" marR="0" lvl="0" indent="0" algn="l" defTabSz="914400" rtl="0" eaLnBrk="1" fontAlgn="auto" latinLnBrk="0" hangingPunct="1">
              <a:lnSpc>
                <a:spcPct val="100000"/>
              </a:lnSpc>
              <a:spcAft>
                <a:spcPts val="0"/>
              </a:spcAft>
              <a:buClrTx/>
              <a:buSzPct val="100000"/>
              <a:buFontTx/>
              <a:buNone/>
              <a:tabLst/>
              <a:defRPr/>
            </a:pPr>
            <a:r>
              <a:rPr lang="en-US" sz="1050" i="1" dirty="0">
                <a:solidFill>
                  <a:srgbClr val="313131"/>
                </a:solidFill>
              </a:rPr>
              <a:t>[Key capabilities and areas of expertise – this is placeholder text to replace]</a:t>
            </a:r>
            <a:endParaRPr kumimoji="0" lang="en-US" sz="1050" b="0" i="1" u="none" strike="noStrike" kern="1200" cap="none" spc="0" normalizeH="0" baseline="0" noProof="0" dirty="0">
              <a:ln>
                <a:noFill/>
              </a:ln>
              <a:solidFill>
                <a:srgbClr val="313131"/>
              </a:solidFill>
              <a:effectLst/>
              <a:uLnTx/>
              <a:uFillTx/>
              <a:ea typeface="+mn-ea"/>
              <a:cs typeface="+mn-cs"/>
            </a:endParaRPr>
          </a:p>
        </p:txBody>
      </p:sp>
    </p:spTree>
    <p:extLst>
      <p:ext uri="{BB962C8B-B14F-4D97-AF65-F5344CB8AC3E}">
        <p14:creationId xmlns:p14="http://schemas.microsoft.com/office/powerpoint/2010/main" val="3213677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SHAPENAME" val="Subtitle"/>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5"/>
</p:tagLst>
</file>

<file path=ppt/tags/tag37.xml><?xml version="1.0" encoding="utf-8"?>
<p:tagLst xmlns:a="http://schemas.openxmlformats.org/drawingml/2006/main" xmlns:r="http://schemas.openxmlformats.org/officeDocument/2006/relationships" xmlns:p="http://schemas.openxmlformats.org/presentationml/2006/main">
  <p:tag name="NUM" val="15"/>
</p:tagLst>
</file>

<file path=ppt/tags/tag38.xml><?xml version="1.0" encoding="utf-8"?>
<p:tagLst xmlns:a="http://schemas.openxmlformats.org/drawingml/2006/main" xmlns:r="http://schemas.openxmlformats.org/officeDocument/2006/relationships" xmlns:p="http://schemas.openxmlformats.org/presentationml/2006/main">
  <p:tag name="NUM" val="15"/>
</p:tagLst>
</file>

<file path=ppt/tags/tag39.xml><?xml version="1.0" encoding="utf-8"?>
<p:tagLst xmlns:a="http://schemas.openxmlformats.org/drawingml/2006/main" xmlns:r="http://schemas.openxmlformats.org/officeDocument/2006/relationships" xmlns:p="http://schemas.openxmlformats.org/presentationml/2006/main">
  <p:tag name="NUM" val="15"/>
</p:tagLst>
</file>

<file path=ppt/tags/tag4.xml><?xml version="1.0" encoding="utf-8"?>
<p:tagLst xmlns:a="http://schemas.openxmlformats.org/drawingml/2006/main" xmlns:r="http://schemas.openxmlformats.org/officeDocument/2006/relationships" xmlns:p="http://schemas.openxmlformats.org/presentationml/2006/main">
  <p:tag name="SHAPENAME" val="Title"/>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5"/>
</p:tagLst>
</file>

<file path=ppt/tags/tag42.xml><?xml version="1.0" encoding="utf-8"?>
<p:tagLst xmlns:a="http://schemas.openxmlformats.org/drawingml/2006/main" xmlns:r="http://schemas.openxmlformats.org/officeDocument/2006/relationships" xmlns:p="http://schemas.openxmlformats.org/presentationml/2006/main">
  <p:tag name="NUM" val="15"/>
</p:tagLst>
</file>

<file path=ppt/tags/tag43.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SHAPENAME" val="SlideLogoText"/>
</p:tagLst>
</file>

<file path=ppt/theme/theme1.xml><?xml version="1.0" encoding="utf-8"?>
<a:theme xmlns:a="http://schemas.openxmlformats.org/drawingml/2006/main" name="PowerPoint Layout">
  <a:themeElements>
    <a:clrScheme name="PowerTools Garyscale">
      <a:dk1>
        <a:srgbClr val="000000"/>
      </a:dk1>
      <a:lt1>
        <a:srgbClr val="FFFFFF"/>
      </a:lt1>
      <a:dk2>
        <a:srgbClr val="5F5F5F"/>
      </a:dk2>
      <a:lt2>
        <a:srgbClr val="F8F8F8"/>
      </a:lt2>
      <a:accent1>
        <a:srgbClr val="EFEFEF"/>
      </a:accent1>
      <a:accent2>
        <a:srgbClr val="E5E5E5"/>
      </a:accent2>
      <a:accent3>
        <a:srgbClr val="D0D0D0"/>
      </a:accent3>
      <a:accent4>
        <a:srgbClr val="9F9F9F"/>
      </a:accent4>
      <a:accent5>
        <a:srgbClr val="5F5F5F"/>
      </a:accent5>
      <a:accent6>
        <a:srgbClr val="4D4D4D"/>
      </a:accent6>
      <a:hlink>
        <a:srgbClr val="919191"/>
      </a:hlink>
      <a:folHlink>
        <a:srgbClr val="B2B2B2"/>
      </a:folHlink>
    </a:clrScheme>
    <a:fontScheme name="PowerTools Fonts">
      <a:majorFont>
        <a:latin typeface="Aptos"/>
        <a:ea typeface=""/>
        <a:cs typeface=""/>
      </a:majorFont>
      <a:minorFont>
        <a:latin typeface="Apto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sq">
          <a:solidFill>
            <a:srgbClr val="000000"/>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51C2C"/>
        </a:accent1>
        <a:accent2>
          <a:srgbClr val="00A9F4"/>
        </a:accent2>
        <a:accent3>
          <a:srgbClr val="1F40E6"/>
        </a:accent3>
        <a:accent4>
          <a:srgbClr val="AAE6F0"/>
        </a:accent4>
        <a:accent5>
          <a:srgbClr val="3C96B4"/>
        </a:accent5>
        <a:accent6>
          <a:srgbClr val="AFC3FF"/>
        </a:accent6>
        <a:hlink>
          <a:srgbClr val="1F40E6"/>
        </a:hlink>
        <a:folHlink>
          <a:srgbClr val="8C5AC8"/>
        </a:folHlink>
      </a:clrScheme>
    </a:extraClrScheme>
  </a:extraClrSchemeLst>
  <a:custClrLst>
    <a:custClr name="Deep Blue">
      <a:srgbClr val="051C2C"/>
    </a:custClr>
    <a:custClr name="Cyan">
      <a:srgbClr val="00A9F4"/>
    </a:custClr>
    <a:custClr name="Electric Blue">
      <a:srgbClr val="1F40E6"/>
    </a:custClr>
    <a:custClr name="Pale Blue">
      <a:srgbClr val="AAE6F0"/>
    </a:custClr>
    <a:custClr name="Turquoise">
      <a:srgbClr val="3C96B4"/>
    </a:custClr>
    <a:custClr name="Pale Electric Blue">
      <a:srgbClr val="AFC3FF"/>
    </a:custClr>
    <a:custClr name="Purple">
      <a:srgbClr val="8C5AC8"/>
    </a:custClr>
    <a:custClr name="Pink">
      <a:srgbClr val="E6A0C8"/>
    </a:custClr>
    <a:custClr name="Red">
      <a:srgbClr val="E5546C"/>
    </a:custClr>
    <a:custClr name="Orange">
      <a:srgbClr val="FAA082"/>
    </a:custClr>
    <a:custClr name="Dark Gray">
      <a:srgbClr val="4D4D4D"/>
    </a:custClr>
    <a:custClr name="Mid Gray">
      <a:srgbClr val="7F7F7F"/>
    </a:custClr>
    <a:custClr name="Light Gray">
      <a:srgbClr val="B3B3B3"/>
    </a:custClr>
    <a:custClr name="Super Light Gray">
      <a:srgbClr val="D0D0D0"/>
    </a:custClr>
    <a:custClr name="Pale Gray">
      <a:srgbClr val="E6E6E6"/>
    </a:custClr>
    <a:custClr name="Null">
      <a:srgbClr val="FFFFFF"/>
    </a:custClr>
    <a:custClr name="Null">
      <a:srgbClr val="FFFFFF"/>
    </a:custClr>
    <a:custClr name="Null">
      <a:srgbClr val="FFFFFF"/>
    </a:custClr>
    <a:custClr name="Null">
      <a:srgbClr val="FFFFFF"/>
    </a:custClr>
    <a:custClr name="Null">
      <a:srgbClr val="FFFFFF"/>
    </a:custClr>
    <a:custClr name="Linear 1 (Deep Blue)">
      <a:srgbClr val="051C2C"/>
    </a:custClr>
    <a:custClr name="Linear 2">
      <a:srgbClr val="034B6F"/>
    </a:custClr>
    <a:custClr name="Linear 3">
      <a:srgbClr val="027AB1"/>
    </a:custClr>
    <a:custClr name="Linear 4 (Cyan)">
      <a:srgbClr val="00A9F4"/>
    </a:custClr>
    <a:custClr name="Linear 5">
      <a:srgbClr val="39BDF3"/>
    </a:custClr>
    <a:custClr name="Linear 6">
      <a:srgbClr val="71D2F1"/>
    </a:custClr>
    <a:custClr name="Linear 7 (Pale Blue)">
      <a:srgbClr val="AAE6F0"/>
    </a:custClr>
    <a:custClr name="Null">
      <a:srgbClr val="FFFFFF"/>
    </a:custClr>
    <a:custClr name="Null">
      <a:srgbClr val="FFFFFF"/>
    </a:custClr>
    <a:custClr name="Null">
      <a:srgbClr val="FFFFFF"/>
    </a:custClr>
  </a:custClrLst>
  <a:extLst>
    <a:ext uri="{05A4C25C-085E-4340-85A3-A5531E510DB2}">
      <thm15:themeFamily xmlns:thm15="http://schemas.microsoft.com/office/thememl/2012/main" name="OneFirm-English (United States)-Wide.potx" id="{50FC1F8C-36A8-43E0-A709-09110D5475E7}" vid="{B89EF835-3564-4FB3-A7E4-97DE50749B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6212fe9-3a03-47f9-989e-8fbee8edee62" xsi:nil="true"/>
    <lcf76f155ced4ddcb4097134ff3c332f xmlns="25afb3b1-4a0c-4a14-b44d-9c4987d1bff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868CCB830EB6459C7BBB6C9820D439" ma:contentTypeVersion="12" ma:contentTypeDescription="Create a new document." ma:contentTypeScope="" ma:versionID="1879f629fef1f9edabc98eb08451777a">
  <xsd:schema xmlns:xsd="http://www.w3.org/2001/XMLSchema" xmlns:xs="http://www.w3.org/2001/XMLSchema" xmlns:p="http://schemas.microsoft.com/office/2006/metadata/properties" xmlns:ns2="25afb3b1-4a0c-4a14-b44d-9c4987d1bffb" xmlns:ns3="66212fe9-3a03-47f9-989e-8fbee8edee62" targetNamespace="http://schemas.microsoft.com/office/2006/metadata/properties" ma:root="true" ma:fieldsID="58b361396664afd18a94620dc76f8d95" ns2:_="" ns3:_="">
    <xsd:import namespace="25afb3b1-4a0c-4a14-b44d-9c4987d1bffb"/>
    <xsd:import namespace="66212fe9-3a03-47f9-989e-8fbee8edee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fb3b1-4a0c-4a14-b44d-9c4987d1b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2ff1c6-aab8-4d22-b4c5-0a113966cca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212fe9-3a03-47f9-989e-8fbee8edee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28d306-f61d-43b6-913b-d4b9246a8d87}" ma:internalName="TaxCatchAll" ma:showField="CatchAllData" ma:web="66212fe9-3a03-47f9-989e-8fbee8edee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7D4B7-47FC-468C-B5DA-BDECE932C382}">
  <ds:schemaRefs>
    <ds:schemaRef ds:uri="http://schemas.microsoft.com/sharepoint/v3/contenttype/forms"/>
  </ds:schemaRefs>
</ds:datastoreItem>
</file>

<file path=customXml/itemProps2.xml><?xml version="1.0" encoding="utf-8"?>
<ds:datastoreItem xmlns:ds="http://schemas.openxmlformats.org/officeDocument/2006/customXml" ds:itemID="{9945F073-5A2B-44C7-9F4F-73C0A57B1C18}">
  <ds:schemaRef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66212fe9-3a03-47f9-989e-8fbee8edee62"/>
    <ds:schemaRef ds:uri="25afb3b1-4a0c-4a14-b44d-9c4987d1bffb"/>
    <ds:schemaRef ds:uri="http://purl.org/dc/terms/"/>
    <ds:schemaRef ds:uri="http://purl.org/dc/elements/1.1/"/>
  </ds:schemaRefs>
</ds:datastoreItem>
</file>

<file path=customXml/itemProps3.xml><?xml version="1.0" encoding="utf-8"?>
<ds:datastoreItem xmlns:ds="http://schemas.openxmlformats.org/officeDocument/2006/customXml" ds:itemID="{A43F583E-9CC5-45FE-987F-2F9889E5E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fb3b1-4a0c-4a14-b44d-9c4987d1bffb"/>
    <ds:schemaRef ds:uri="66212fe9-3a03-47f9-989e-8fbee8ede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Widescreen</PresentationFormat>
  <Paragraphs>182</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Segoe UI</vt:lpstr>
      <vt:lpstr>Wingdings</vt:lpstr>
      <vt:lpstr>PowerPoint Layout</vt:lpstr>
      <vt:lpstr>Consulting Proposal Template Sample</vt:lpstr>
      <vt:lpstr>Contents of the Consulting Proposal Template</vt:lpstr>
      <vt:lpstr>Executive summary – Proposal letter</vt:lpstr>
      <vt:lpstr>Context &amp; problem – Detailed problem breakdown</vt:lpstr>
      <vt:lpstr>Approach – Phases with frameworks</vt:lpstr>
      <vt:lpstr>Commercials – Phase and effort breakdown with assumptions</vt:lpstr>
      <vt:lpstr>Team – Entire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2024-11-23T17:46:54Z</dcterms:created>
  <dcterms:modified xsi:type="dcterms:W3CDTF">2025-07-24T03:27:27Z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0x0101009F868CCB830EB6459C7BBB6C9820D439</vt:lpwstr>
  </property>
  <property fmtid="{D5CDD505-2E9C-101B-9397-08002B2CF9AE}" pid="3" name="MediaServiceImageTags">
    <vt:lpwstr/>
  </property>
</Properties>
</file>